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07" r:id="rId3"/>
  </p:sldMasterIdLst>
  <p:notesMasterIdLst>
    <p:notesMasterId r:id="rId52"/>
  </p:notesMasterIdLst>
  <p:sldIdLst>
    <p:sldId id="411" r:id="rId4"/>
    <p:sldId id="259" r:id="rId5"/>
    <p:sldId id="447" r:id="rId6"/>
    <p:sldId id="448" r:id="rId7"/>
    <p:sldId id="449" r:id="rId8"/>
    <p:sldId id="503" r:id="rId9"/>
    <p:sldId id="492" r:id="rId10"/>
    <p:sldId id="452" r:id="rId11"/>
    <p:sldId id="453" r:id="rId12"/>
    <p:sldId id="451" r:id="rId13"/>
    <p:sldId id="454" r:id="rId14"/>
    <p:sldId id="489" r:id="rId15"/>
    <p:sldId id="463" r:id="rId16"/>
    <p:sldId id="479" r:id="rId17"/>
    <p:sldId id="470" r:id="rId18"/>
    <p:sldId id="476" r:id="rId19"/>
    <p:sldId id="483" r:id="rId20"/>
    <p:sldId id="464" r:id="rId21"/>
    <p:sldId id="444" r:id="rId22"/>
    <p:sldId id="467" r:id="rId23"/>
    <p:sldId id="498" r:id="rId24"/>
    <p:sldId id="499" r:id="rId25"/>
    <p:sldId id="465" r:id="rId26"/>
    <p:sldId id="466" r:id="rId27"/>
    <p:sldId id="468" r:id="rId28"/>
    <p:sldId id="480" r:id="rId29"/>
    <p:sldId id="473" r:id="rId30"/>
    <p:sldId id="485" r:id="rId31"/>
    <p:sldId id="497" r:id="rId32"/>
    <p:sldId id="496" r:id="rId33"/>
    <p:sldId id="495" r:id="rId34"/>
    <p:sldId id="500" r:id="rId35"/>
    <p:sldId id="501" r:id="rId36"/>
    <p:sldId id="490" r:id="rId37"/>
    <p:sldId id="482" r:id="rId38"/>
    <p:sldId id="481" r:id="rId39"/>
    <p:sldId id="488" r:id="rId40"/>
    <p:sldId id="487" r:id="rId41"/>
    <p:sldId id="491" r:id="rId42"/>
    <p:sldId id="457" r:id="rId43"/>
    <p:sldId id="456" r:id="rId44"/>
    <p:sldId id="458" r:id="rId45"/>
    <p:sldId id="459" r:id="rId46"/>
    <p:sldId id="460" r:id="rId47"/>
    <p:sldId id="461" r:id="rId48"/>
    <p:sldId id="462" r:id="rId49"/>
    <p:sldId id="494" r:id="rId50"/>
    <p:sldId id="49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53" autoAdjust="0"/>
    <p:restoredTop sz="94660" autoAdjust="0"/>
  </p:normalViewPr>
  <p:slideViewPr>
    <p:cSldViewPr snapToGrid="0">
      <p:cViewPr varScale="1">
        <p:scale>
          <a:sx n="85" d="100"/>
          <a:sy n="85" d="100"/>
        </p:scale>
        <p:origin x="715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29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-2899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DE631-FB55-41D0-ABD3-6E132B18AE88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B70A4-1D13-4DFA-AD64-0AF865432A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47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FCB63-E122-8BC1-676B-E4CE97254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C13B0-F859-BEEA-7813-6C848D220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9405B-99EA-F000-DD7D-6739918B7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14583-E263-1638-50B9-E128C4B76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4D3EB-ECCB-FDA1-E747-709705BD3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1876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B5AF692-DEC3-BEA7-F069-CBBD24776D01}"/>
              </a:ext>
            </a:extLst>
          </p:cNvPr>
          <p:cNvSpPr/>
          <p:nvPr userDrawn="1"/>
        </p:nvSpPr>
        <p:spPr>
          <a:xfrm>
            <a:off x="-82821" y="533752"/>
            <a:ext cx="10538729" cy="1105251"/>
          </a:xfrm>
          <a:prstGeom prst="roundRect">
            <a:avLst>
              <a:gd name="adj" fmla="val 6256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41A11-C31F-51AB-EACE-6115F09D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DA388-65A9-1D76-DAC9-D197958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DE6D-8E80-12D7-70B1-009DF0A0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44EC4A-BCEC-1F56-E973-FF4884CB3C75}"/>
              </a:ext>
            </a:extLst>
          </p:cNvPr>
          <p:cNvSpPr/>
          <p:nvPr userDrawn="1"/>
        </p:nvSpPr>
        <p:spPr>
          <a:xfrm flipH="1">
            <a:off x="700871" y="717418"/>
            <a:ext cx="45719" cy="737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0E2B384-CD35-14A4-8759-1FF4CA700A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9702" y="1908175"/>
            <a:ext cx="5075239" cy="393223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7F413E7-31A3-C41B-DF70-E3FF5A55FF4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7063" y="2387775"/>
            <a:ext cx="4891088" cy="3125787"/>
          </a:xfrm>
        </p:spPr>
        <p:txBody>
          <a:bodyPr>
            <a:normAutofit/>
          </a:bodyPr>
          <a:lstStyle>
            <a:lvl1pPr>
              <a:defRPr sz="1800" b="0">
                <a:latin typeface="+mj-lt"/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6B4AAE7B-F0A3-BDAD-89C4-2E3C1512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17418"/>
            <a:ext cx="9617707" cy="756816"/>
          </a:xfrm>
        </p:spPr>
        <p:txBody>
          <a:bodyPr>
            <a:normAutofit/>
          </a:bodyPr>
          <a:lstStyle>
            <a:lvl1pPr>
              <a:defRPr sz="36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76609B-B8FC-089B-36E9-65F49BB9DC2A}"/>
              </a:ext>
            </a:extLst>
          </p:cNvPr>
          <p:cNvGrpSpPr/>
          <p:nvPr userDrawn="1"/>
        </p:nvGrpSpPr>
        <p:grpSpPr>
          <a:xfrm>
            <a:off x="10511157" y="2"/>
            <a:ext cx="1680843" cy="912652"/>
            <a:chOff x="8632898" y="0"/>
            <a:chExt cx="3559102" cy="1910187"/>
          </a:xfrm>
        </p:grpSpPr>
        <p:sp>
          <p:nvSpPr>
            <p:cNvPr id="12" name="Picture Placeholder 9">
              <a:extLst>
                <a:ext uri="{FF2B5EF4-FFF2-40B4-BE49-F238E27FC236}">
                  <a16:creationId xmlns:a16="http://schemas.microsoft.com/office/drawing/2014/main" id="{0586B56F-612A-F5DF-6A21-CD9A595C35FB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D3AFE0B-8589-4152-7E4E-A8B5FC9DD8C5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4B5F6CB-A4C7-9E22-9190-E5FDA269D942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79F6732-FEA4-03E9-AD4F-C795D247B022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413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7119B3C-5A01-83FC-657D-71AF7290CAA8}"/>
              </a:ext>
            </a:extLst>
          </p:cNvPr>
          <p:cNvSpPr/>
          <p:nvPr userDrawn="1"/>
        </p:nvSpPr>
        <p:spPr>
          <a:xfrm>
            <a:off x="-82821" y="533752"/>
            <a:ext cx="10538729" cy="1105251"/>
          </a:xfrm>
          <a:prstGeom prst="roundRect">
            <a:avLst>
              <a:gd name="adj" fmla="val 6256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41A11-C31F-51AB-EACE-6115F09D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DA388-65A9-1D76-DAC9-D197958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DE6D-8E80-12D7-70B1-009DF0A0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44EC4A-BCEC-1F56-E973-FF4884CB3C75}"/>
              </a:ext>
            </a:extLst>
          </p:cNvPr>
          <p:cNvSpPr/>
          <p:nvPr userDrawn="1"/>
        </p:nvSpPr>
        <p:spPr>
          <a:xfrm flipH="1">
            <a:off x="700871" y="717418"/>
            <a:ext cx="45719" cy="737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0E2B384-CD35-14A4-8759-1FF4CA700A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9702" y="1908175"/>
            <a:ext cx="5075239" cy="393223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7F413E7-31A3-C41B-DF70-E3FF5A55FF4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7063" y="2387775"/>
            <a:ext cx="4891088" cy="3125787"/>
          </a:xfrm>
        </p:spPr>
        <p:txBody>
          <a:bodyPr>
            <a:normAutofit/>
          </a:bodyPr>
          <a:lstStyle>
            <a:lvl1pPr>
              <a:defRPr sz="1800" b="0">
                <a:latin typeface="+mj-lt"/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6B4AAE7B-F0A3-BDAD-89C4-2E3C1512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17418"/>
            <a:ext cx="9617707" cy="756816"/>
          </a:xfrm>
        </p:spPr>
        <p:txBody>
          <a:bodyPr>
            <a:normAutofit/>
          </a:bodyPr>
          <a:lstStyle>
            <a:lvl1pPr>
              <a:defRPr sz="36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56DC26-DD51-2099-9417-853AA0A1CE17}"/>
              </a:ext>
            </a:extLst>
          </p:cNvPr>
          <p:cNvGrpSpPr/>
          <p:nvPr userDrawn="1"/>
        </p:nvGrpSpPr>
        <p:grpSpPr>
          <a:xfrm>
            <a:off x="10937335" y="0"/>
            <a:ext cx="1254664" cy="710836"/>
            <a:chOff x="8632898" y="0"/>
            <a:chExt cx="3559102" cy="1910187"/>
          </a:xfrm>
        </p:grpSpPr>
        <p:sp>
          <p:nvSpPr>
            <p:cNvPr id="8" name="Picture Placeholder 9">
              <a:extLst>
                <a:ext uri="{FF2B5EF4-FFF2-40B4-BE49-F238E27FC236}">
                  <a16:creationId xmlns:a16="http://schemas.microsoft.com/office/drawing/2014/main" id="{46337DB0-0C5D-D4B5-CE72-839198AA8243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2FCE75-987E-406E-06A9-15B22FBFACE8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45D3195-C74B-6A5A-9A97-6A71210A1548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FB096A6-C77E-1D4A-FAB1-DE9EA144750F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375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41A11-C31F-51AB-EACE-6115F09D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DA388-65A9-1D76-DAC9-D197958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DE6D-8E80-12D7-70B1-009DF0A0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44EC4A-BCEC-1F56-E973-FF4884CB3C75}"/>
              </a:ext>
            </a:extLst>
          </p:cNvPr>
          <p:cNvSpPr/>
          <p:nvPr userDrawn="1"/>
        </p:nvSpPr>
        <p:spPr>
          <a:xfrm flipH="1">
            <a:off x="700871" y="542764"/>
            <a:ext cx="45719" cy="737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0E2B384-CD35-14A4-8759-1FF4CA700A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463834"/>
            <a:ext cx="10515600" cy="453965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6B4AAE7B-F0A3-BDAD-89C4-2E3C1512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42764"/>
            <a:ext cx="9617707" cy="756816"/>
          </a:xfrm>
        </p:spPr>
        <p:txBody>
          <a:bodyPr>
            <a:normAutofit/>
          </a:bodyPr>
          <a:lstStyle>
            <a:lvl1pPr>
              <a:defRPr sz="28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73FFA8-7EBB-3044-3B5E-A928FB6905BA}"/>
              </a:ext>
            </a:extLst>
          </p:cNvPr>
          <p:cNvGrpSpPr/>
          <p:nvPr userDrawn="1"/>
        </p:nvGrpSpPr>
        <p:grpSpPr>
          <a:xfrm>
            <a:off x="10511157" y="2"/>
            <a:ext cx="1680843" cy="912652"/>
            <a:chOff x="8632898" y="0"/>
            <a:chExt cx="3559102" cy="1910187"/>
          </a:xfrm>
        </p:grpSpPr>
        <p:sp>
          <p:nvSpPr>
            <p:cNvPr id="9" name="Picture Placeholder 9">
              <a:extLst>
                <a:ext uri="{FF2B5EF4-FFF2-40B4-BE49-F238E27FC236}">
                  <a16:creationId xmlns:a16="http://schemas.microsoft.com/office/drawing/2014/main" id="{F21DBD40-5049-9A70-183A-F3FE6BB9EE60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0BFCDF-C599-FF7C-8EC0-2DADA8B28793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4C0CC4-E7BA-8085-10F6-B09FD7393C09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B69606-EBE7-D817-9955-6D7A68A3E42A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616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41A11-C31F-51AB-EACE-6115F09D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DA388-65A9-1D76-DAC9-D197958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DE6D-8E80-12D7-70B1-009DF0A0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44EC4A-BCEC-1F56-E973-FF4884CB3C75}"/>
              </a:ext>
            </a:extLst>
          </p:cNvPr>
          <p:cNvSpPr/>
          <p:nvPr userDrawn="1"/>
        </p:nvSpPr>
        <p:spPr>
          <a:xfrm flipH="1">
            <a:off x="700871" y="542764"/>
            <a:ext cx="45719" cy="737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0E2B384-CD35-14A4-8759-1FF4CA700A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463834"/>
            <a:ext cx="10515600" cy="453965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6B4AAE7B-F0A3-BDAD-89C4-2E3C1512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42764"/>
            <a:ext cx="9617707" cy="756816"/>
          </a:xfrm>
        </p:spPr>
        <p:txBody>
          <a:bodyPr>
            <a:normAutofit/>
          </a:bodyPr>
          <a:lstStyle>
            <a:lvl1pPr>
              <a:defRPr sz="28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046173-D460-BF61-EA60-AD4130968B1F}"/>
              </a:ext>
            </a:extLst>
          </p:cNvPr>
          <p:cNvGrpSpPr/>
          <p:nvPr userDrawn="1"/>
        </p:nvGrpSpPr>
        <p:grpSpPr>
          <a:xfrm>
            <a:off x="10482392" y="0"/>
            <a:ext cx="1709608" cy="946718"/>
            <a:chOff x="8632898" y="0"/>
            <a:chExt cx="3559102" cy="1910187"/>
          </a:xfrm>
        </p:grpSpPr>
        <p:sp>
          <p:nvSpPr>
            <p:cNvPr id="3" name="Picture Placeholder 9">
              <a:extLst>
                <a:ext uri="{FF2B5EF4-FFF2-40B4-BE49-F238E27FC236}">
                  <a16:creationId xmlns:a16="http://schemas.microsoft.com/office/drawing/2014/main" id="{5A8F8354-3891-10A3-FFE0-EFC7E66A7290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897F60A-F434-B257-34B0-F6DD6E8845EF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7760B3-360C-FFF1-19EA-3BA4D5DDBCB4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7F4CFD-F5D6-D80C-54FF-548CE1C73444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687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41A11-C31F-51AB-EACE-6115F09D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DA388-65A9-1D76-DAC9-D197958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DE6D-8E80-12D7-70B1-009DF0A0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44EC4A-BCEC-1F56-E973-FF4884CB3C75}"/>
              </a:ext>
            </a:extLst>
          </p:cNvPr>
          <p:cNvSpPr/>
          <p:nvPr userDrawn="1"/>
        </p:nvSpPr>
        <p:spPr>
          <a:xfrm flipH="1">
            <a:off x="700871" y="542764"/>
            <a:ext cx="45719" cy="737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0E2B384-CD35-14A4-8759-1FF4CA700A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463834"/>
            <a:ext cx="10515600" cy="453965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6B4AAE7B-F0A3-BDAD-89C4-2E3C1512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42764"/>
            <a:ext cx="9617707" cy="756816"/>
          </a:xfrm>
        </p:spPr>
        <p:txBody>
          <a:bodyPr>
            <a:normAutofit/>
          </a:bodyPr>
          <a:lstStyle>
            <a:lvl1pPr>
              <a:defRPr sz="28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08489A-12CC-DE75-2110-94175CF9CE72}"/>
              </a:ext>
            </a:extLst>
          </p:cNvPr>
          <p:cNvGrpSpPr/>
          <p:nvPr userDrawn="1"/>
        </p:nvGrpSpPr>
        <p:grpSpPr>
          <a:xfrm>
            <a:off x="10401112" y="0"/>
            <a:ext cx="1790888" cy="946718"/>
            <a:chOff x="8632898" y="0"/>
            <a:chExt cx="3559102" cy="1910187"/>
          </a:xfrm>
        </p:grpSpPr>
        <p:sp>
          <p:nvSpPr>
            <p:cNvPr id="9" name="Picture Placeholder 9">
              <a:extLst>
                <a:ext uri="{FF2B5EF4-FFF2-40B4-BE49-F238E27FC236}">
                  <a16:creationId xmlns:a16="http://schemas.microsoft.com/office/drawing/2014/main" id="{58D564BB-2574-640C-2694-468A57555C0A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5D3DFF-5935-55EE-60F6-A0383CE5EC0F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6ABB13B-9CFD-896A-6074-02A88FF4F1C1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bg2">
                <a:lumMod val="1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F8B01F4-F087-1FC8-A1E2-9B98F249BAE1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347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Pictur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713D9-2DA0-CAA6-B9BB-BCE45B82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A1DBA-CAD1-7B45-5909-7E38DCF9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257C4-0481-6F91-9ED2-FF3EFA127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F4A325-B18C-138D-E260-5650457EF65F}"/>
              </a:ext>
            </a:extLst>
          </p:cNvPr>
          <p:cNvSpPr/>
          <p:nvPr userDrawn="1"/>
        </p:nvSpPr>
        <p:spPr>
          <a:xfrm>
            <a:off x="-210573" y="658950"/>
            <a:ext cx="10538729" cy="753467"/>
          </a:xfrm>
          <a:prstGeom prst="roundRect">
            <a:avLst>
              <a:gd name="adj" fmla="val 6256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2C3EB0-C52A-A0A8-8407-8311D4082570}"/>
              </a:ext>
            </a:extLst>
          </p:cNvPr>
          <p:cNvSpPr/>
          <p:nvPr userDrawn="1"/>
        </p:nvSpPr>
        <p:spPr>
          <a:xfrm flipH="1">
            <a:off x="673956" y="741984"/>
            <a:ext cx="54013" cy="553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357DE5-3B0C-1FCF-3F9A-EC6836E0A063}"/>
              </a:ext>
            </a:extLst>
          </p:cNvPr>
          <p:cNvSpPr/>
          <p:nvPr userDrawn="1"/>
        </p:nvSpPr>
        <p:spPr>
          <a:xfrm>
            <a:off x="568170" y="1917579"/>
            <a:ext cx="11091499" cy="4198443"/>
          </a:xfrm>
          <a:prstGeom prst="roundRect">
            <a:avLst>
              <a:gd name="adj" fmla="val 6256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331300D-42E5-486D-E730-3622624E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658950"/>
            <a:ext cx="9382095" cy="753467"/>
          </a:xfrm>
        </p:spPr>
        <p:txBody>
          <a:bodyPr>
            <a:normAutofit/>
          </a:bodyPr>
          <a:lstStyle>
            <a:lvl1pPr>
              <a:defRPr sz="28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CA4320-76C7-AF43-6C53-BD0CA63687C7}"/>
              </a:ext>
            </a:extLst>
          </p:cNvPr>
          <p:cNvGrpSpPr/>
          <p:nvPr userDrawn="1"/>
        </p:nvGrpSpPr>
        <p:grpSpPr>
          <a:xfrm>
            <a:off x="10511157" y="2"/>
            <a:ext cx="1680843" cy="912652"/>
            <a:chOff x="8632898" y="0"/>
            <a:chExt cx="3559102" cy="1910187"/>
          </a:xfrm>
        </p:grpSpPr>
        <p:sp>
          <p:nvSpPr>
            <p:cNvPr id="15" name="Picture Placeholder 9">
              <a:extLst>
                <a:ext uri="{FF2B5EF4-FFF2-40B4-BE49-F238E27FC236}">
                  <a16:creationId xmlns:a16="http://schemas.microsoft.com/office/drawing/2014/main" id="{2C57B1A9-CA7C-7B19-315C-7E105B45FDF3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3638D5A-C2AA-4015-F154-7A95A0A1B641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4F30B8B-86EC-180E-4945-4471081E60B5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01F9D5-96DB-E546-A7B8-F66A45F14648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A6A8CEB-A5BA-8E7A-1C38-7E0E9DA8F0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491" y="1643067"/>
            <a:ext cx="9756775" cy="48021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383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and Pictur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713D9-2DA0-CAA6-B9BB-BCE45B82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A1DBA-CAD1-7B45-5909-7E38DCF9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257C4-0481-6F91-9ED2-FF3EFA127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F4A325-B18C-138D-E260-5650457EF65F}"/>
              </a:ext>
            </a:extLst>
          </p:cNvPr>
          <p:cNvSpPr/>
          <p:nvPr userDrawn="1"/>
        </p:nvSpPr>
        <p:spPr>
          <a:xfrm>
            <a:off x="-210573" y="658950"/>
            <a:ext cx="10538729" cy="753467"/>
          </a:xfrm>
          <a:prstGeom prst="roundRect">
            <a:avLst>
              <a:gd name="adj" fmla="val 6256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2C3EB0-C52A-A0A8-8407-8311D4082570}"/>
              </a:ext>
            </a:extLst>
          </p:cNvPr>
          <p:cNvSpPr/>
          <p:nvPr userDrawn="1"/>
        </p:nvSpPr>
        <p:spPr>
          <a:xfrm flipH="1">
            <a:off x="673956" y="741984"/>
            <a:ext cx="54013" cy="553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357DE5-3B0C-1FCF-3F9A-EC6836E0A063}"/>
              </a:ext>
            </a:extLst>
          </p:cNvPr>
          <p:cNvSpPr/>
          <p:nvPr userDrawn="1"/>
        </p:nvSpPr>
        <p:spPr>
          <a:xfrm>
            <a:off x="568170" y="1917579"/>
            <a:ext cx="11091499" cy="4198443"/>
          </a:xfrm>
          <a:prstGeom prst="roundRect">
            <a:avLst>
              <a:gd name="adj" fmla="val 6256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331300D-42E5-486D-E730-3622624E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658950"/>
            <a:ext cx="9382095" cy="753467"/>
          </a:xfrm>
        </p:spPr>
        <p:txBody>
          <a:bodyPr>
            <a:normAutofit/>
          </a:bodyPr>
          <a:lstStyle>
            <a:lvl1pPr>
              <a:defRPr sz="28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7CE033-7FDA-D219-FE92-3DB2FC9406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491" y="1643067"/>
            <a:ext cx="9756775" cy="4802187"/>
          </a:xfrm>
        </p:spPr>
        <p:txBody>
          <a:bodyPr/>
          <a:lstStyle/>
          <a:p>
            <a:endParaRPr lang="en-I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B42328-56A1-B962-8D50-D336064B5F21}"/>
              </a:ext>
            </a:extLst>
          </p:cNvPr>
          <p:cNvGrpSpPr/>
          <p:nvPr userDrawn="1"/>
        </p:nvGrpSpPr>
        <p:grpSpPr>
          <a:xfrm>
            <a:off x="10518124" y="1"/>
            <a:ext cx="1671355" cy="868101"/>
            <a:chOff x="8632898" y="0"/>
            <a:chExt cx="3559102" cy="1910187"/>
          </a:xfrm>
        </p:grpSpPr>
        <p:sp>
          <p:nvSpPr>
            <p:cNvPr id="17" name="Picture Placeholder 9">
              <a:extLst>
                <a:ext uri="{FF2B5EF4-FFF2-40B4-BE49-F238E27FC236}">
                  <a16:creationId xmlns:a16="http://schemas.microsoft.com/office/drawing/2014/main" id="{30892C68-BB14-07AD-605E-C38EC8553186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009ECE7-7671-0F03-6206-74B4D61A19E9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D377B44-2D94-67B0-257B-04BB07DC1E2A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10E08C0-71EF-AF06-CF57-667AEA772BE6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443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713D9-2DA0-CAA6-B9BB-BCE45B82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A1DBA-CAD1-7B45-5909-7E38DCF9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257C4-0481-6F91-9ED2-FF3EFA127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F4A325-B18C-138D-E260-5650457EF65F}"/>
              </a:ext>
            </a:extLst>
          </p:cNvPr>
          <p:cNvSpPr/>
          <p:nvPr userDrawn="1"/>
        </p:nvSpPr>
        <p:spPr>
          <a:xfrm>
            <a:off x="-210573" y="658950"/>
            <a:ext cx="10538729" cy="753467"/>
          </a:xfrm>
          <a:prstGeom prst="roundRect">
            <a:avLst>
              <a:gd name="adj" fmla="val 6256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2C3EB0-C52A-A0A8-8407-8311D4082570}"/>
              </a:ext>
            </a:extLst>
          </p:cNvPr>
          <p:cNvSpPr/>
          <p:nvPr userDrawn="1"/>
        </p:nvSpPr>
        <p:spPr>
          <a:xfrm flipH="1">
            <a:off x="673956" y="741984"/>
            <a:ext cx="54013" cy="553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357DE5-3B0C-1FCF-3F9A-EC6836E0A063}"/>
              </a:ext>
            </a:extLst>
          </p:cNvPr>
          <p:cNvSpPr/>
          <p:nvPr userDrawn="1"/>
        </p:nvSpPr>
        <p:spPr>
          <a:xfrm>
            <a:off x="568170" y="1917579"/>
            <a:ext cx="11091499" cy="4198443"/>
          </a:xfrm>
          <a:prstGeom prst="roundRect">
            <a:avLst>
              <a:gd name="adj" fmla="val 6256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331300D-42E5-486D-E730-3622624E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658950"/>
            <a:ext cx="9382095" cy="753467"/>
          </a:xfrm>
        </p:spPr>
        <p:txBody>
          <a:bodyPr>
            <a:normAutofit/>
          </a:bodyPr>
          <a:lstStyle>
            <a:lvl1pPr>
              <a:defRPr sz="28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CA4320-76C7-AF43-6C53-BD0CA63687C7}"/>
              </a:ext>
            </a:extLst>
          </p:cNvPr>
          <p:cNvGrpSpPr/>
          <p:nvPr userDrawn="1"/>
        </p:nvGrpSpPr>
        <p:grpSpPr>
          <a:xfrm>
            <a:off x="10511157" y="2"/>
            <a:ext cx="1680843" cy="912652"/>
            <a:chOff x="8632898" y="0"/>
            <a:chExt cx="3559102" cy="1910187"/>
          </a:xfrm>
        </p:grpSpPr>
        <p:sp>
          <p:nvSpPr>
            <p:cNvPr id="15" name="Picture Placeholder 9">
              <a:extLst>
                <a:ext uri="{FF2B5EF4-FFF2-40B4-BE49-F238E27FC236}">
                  <a16:creationId xmlns:a16="http://schemas.microsoft.com/office/drawing/2014/main" id="{2C57B1A9-CA7C-7B19-315C-7E105B45FDF3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3638D5A-C2AA-4015-F154-7A95A0A1B641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4F30B8B-86EC-180E-4945-4471081E60B5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01F9D5-96DB-E546-A7B8-F66A45F14648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92008883-6B09-868A-E7B8-BA9D2EF4F3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491" y="1643067"/>
            <a:ext cx="9756775" cy="4802187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82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itle and Pictur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713D9-2DA0-CAA6-B9BB-BCE45B82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A1DBA-CAD1-7B45-5909-7E38DCF9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257C4-0481-6F91-9ED2-FF3EFA127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F4A325-B18C-138D-E260-5650457EF65F}"/>
              </a:ext>
            </a:extLst>
          </p:cNvPr>
          <p:cNvSpPr/>
          <p:nvPr userDrawn="1"/>
        </p:nvSpPr>
        <p:spPr>
          <a:xfrm>
            <a:off x="-210573" y="658950"/>
            <a:ext cx="10538729" cy="753467"/>
          </a:xfrm>
          <a:prstGeom prst="roundRect">
            <a:avLst>
              <a:gd name="adj" fmla="val 6256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2C3EB0-C52A-A0A8-8407-8311D4082570}"/>
              </a:ext>
            </a:extLst>
          </p:cNvPr>
          <p:cNvSpPr/>
          <p:nvPr userDrawn="1"/>
        </p:nvSpPr>
        <p:spPr>
          <a:xfrm flipH="1">
            <a:off x="673956" y="741984"/>
            <a:ext cx="54013" cy="553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357DE5-3B0C-1FCF-3F9A-EC6836E0A063}"/>
              </a:ext>
            </a:extLst>
          </p:cNvPr>
          <p:cNvSpPr/>
          <p:nvPr userDrawn="1"/>
        </p:nvSpPr>
        <p:spPr>
          <a:xfrm>
            <a:off x="568170" y="1917579"/>
            <a:ext cx="11091499" cy="4198443"/>
          </a:xfrm>
          <a:prstGeom prst="roundRect">
            <a:avLst>
              <a:gd name="adj" fmla="val 6256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331300D-42E5-486D-E730-3622624E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658950"/>
            <a:ext cx="9382095" cy="753467"/>
          </a:xfrm>
        </p:spPr>
        <p:txBody>
          <a:bodyPr>
            <a:normAutofit/>
          </a:bodyPr>
          <a:lstStyle>
            <a:lvl1pPr>
              <a:defRPr sz="28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D7510F-0371-C898-2A92-E6DF29B0AB7A}"/>
              </a:ext>
            </a:extLst>
          </p:cNvPr>
          <p:cNvGrpSpPr/>
          <p:nvPr userDrawn="1"/>
        </p:nvGrpSpPr>
        <p:grpSpPr>
          <a:xfrm>
            <a:off x="10482392" y="0"/>
            <a:ext cx="1709608" cy="946718"/>
            <a:chOff x="8632898" y="0"/>
            <a:chExt cx="3559102" cy="1910187"/>
          </a:xfrm>
        </p:grpSpPr>
        <p:sp>
          <p:nvSpPr>
            <p:cNvPr id="10" name="Picture Placeholder 9">
              <a:extLst>
                <a:ext uri="{FF2B5EF4-FFF2-40B4-BE49-F238E27FC236}">
                  <a16:creationId xmlns:a16="http://schemas.microsoft.com/office/drawing/2014/main" id="{9F5BC149-C166-2249-81C2-02C031EF3BA6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0B27810-20C2-4EB8-5DE7-A1AE95A72466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59011D-4B56-A46D-A2D0-E3FB239517DF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68A8D0E-914E-DDF2-210E-57B3446658DD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348E8C45-7829-A2AC-6AC9-C40213C658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491" y="1643067"/>
            <a:ext cx="9756775" cy="4802187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97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Picture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713D9-2DA0-CAA6-B9BB-BCE45B82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A1DBA-CAD1-7B45-5909-7E38DCF9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257C4-0481-6F91-9ED2-FF3EFA127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F4A325-B18C-138D-E260-5650457EF65F}"/>
              </a:ext>
            </a:extLst>
          </p:cNvPr>
          <p:cNvSpPr/>
          <p:nvPr userDrawn="1"/>
        </p:nvSpPr>
        <p:spPr>
          <a:xfrm>
            <a:off x="-210573" y="658950"/>
            <a:ext cx="10538729" cy="753467"/>
          </a:xfrm>
          <a:prstGeom prst="roundRect">
            <a:avLst>
              <a:gd name="adj" fmla="val 6256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2C3EB0-C52A-A0A8-8407-8311D4082570}"/>
              </a:ext>
            </a:extLst>
          </p:cNvPr>
          <p:cNvSpPr/>
          <p:nvPr userDrawn="1"/>
        </p:nvSpPr>
        <p:spPr>
          <a:xfrm flipH="1">
            <a:off x="673956" y="741984"/>
            <a:ext cx="54013" cy="553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331300D-42E5-486D-E730-3622624E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658950"/>
            <a:ext cx="9382095" cy="753467"/>
          </a:xfrm>
        </p:spPr>
        <p:txBody>
          <a:bodyPr>
            <a:normAutofit/>
          </a:bodyPr>
          <a:lstStyle>
            <a:lvl1pPr>
              <a:defRPr sz="28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CA4320-76C7-AF43-6C53-BD0CA63687C7}"/>
              </a:ext>
            </a:extLst>
          </p:cNvPr>
          <p:cNvGrpSpPr/>
          <p:nvPr userDrawn="1"/>
        </p:nvGrpSpPr>
        <p:grpSpPr>
          <a:xfrm>
            <a:off x="10511157" y="2"/>
            <a:ext cx="1680843" cy="912652"/>
            <a:chOff x="8632898" y="0"/>
            <a:chExt cx="3559102" cy="1910187"/>
          </a:xfrm>
        </p:grpSpPr>
        <p:sp>
          <p:nvSpPr>
            <p:cNvPr id="15" name="Picture Placeholder 9">
              <a:extLst>
                <a:ext uri="{FF2B5EF4-FFF2-40B4-BE49-F238E27FC236}">
                  <a16:creationId xmlns:a16="http://schemas.microsoft.com/office/drawing/2014/main" id="{2C57B1A9-CA7C-7B19-315C-7E105B45FDF3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3638D5A-C2AA-4015-F154-7A95A0A1B641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4F30B8B-86EC-180E-4945-4471081E60B5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01F9D5-96DB-E546-A7B8-F66A45F14648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9" name="Content Placeholder 21">
            <a:extLst>
              <a:ext uri="{FF2B5EF4-FFF2-40B4-BE49-F238E27FC236}">
                <a16:creationId xmlns:a16="http://schemas.microsoft.com/office/drawing/2014/main" id="{3232D9AA-34C7-8ADB-F526-128BD7E401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2" y="1751167"/>
            <a:ext cx="9489956" cy="4047753"/>
          </a:xfrm>
        </p:spPr>
        <p:txBody>
          <a:bodyPr>
            <a:normAutofit/>
          </a:bodyPr>
          <a:lstStyle>
            <a:lvl1pPr>
              <a:defRPr sz="1800" b="0">
                <a:latin typeface="+mj-lt"/>
              </a:defRPr>
            </a:lvl1pPr>
          </a:lstStyle>
          <a:p>
            <a:pPr lvl="0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740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41A11-C31F-51AB-EACE-6115F09D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DA388-65A9-1D76-DAC9-D197958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DE6D-8E80-12D7-70B1-009DF0A0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95FA239-6639-D369-4D2B-C4019CD8A7DE}"/>
              </a:ext>
            </a:extLst>
          </p:cNvPr>
          <p:cNvGrpSpPr/>
          <p:nvPr userDrawn="1"/>
        </p:nvGrpSpPr>
        <p:grpSpPr>
          <a:xfrm>
            <a:off x="10511157" y="2"/>
            <a:ext cx="1680843" cy="912652"/>
            <a:chOff x="8632898" y="0"/>
            <a:chExt cx="3559102" cy="1910187"/>
          </a:xfrm>
        </p:grpSpPr>
        <p:sp>
          <p:nvSpPr>
            <p:cNvPr id="8" name="Picture Placeholder 9">
              <a:extLst>
                <a:ext uri="{FF2B5EF4-FFF2-40B4-BE49-F238E27FC236}">
                  <a16:creationId xmlns:a16="http://schemas.microsoft.com/office/drawing/2014/main" id="{B3EF85F9-6C49-89A0-B17D-C6BC9C1CD4EF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BDD7E0F-2FA8-E76E-587F-4A07475D9AC9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F036EF0-79CB-7DB5-52A3-87F21895D4B4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8C87753-917B-D7A4-E47D-DFB2DCC2ED39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A44EC4A-BCEC-1F56-E973-FF4884CB3C75}"/>
              </a:ext>
            </a:extLst>
          </p:cNvPr>
          <p:cNvSpPr/>
          <p:nvPr userDrawn="1"/>
        </p:nvSpPr>
        <p:spPr>
          <a:xfrm flipH="1">
            <a:off x="700871" y="717418"/>
            <a:ext cx="45719" cy="737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ED1AF0-E291-9E10-1A6D-4BD8791C464B}"/>
              </a:ext>
            </a:extLst>
          </p:cNvPr>
          <p:cNvSpPr/>
          <p:nvPr userDrawn="1"/>
        </p:nvSpPr>
        <p:spPr>
          <a:xfrm>
            <a:off x="-325120" y="1822669"/>
            <a:ext cx="6421120" cy="4317913"/>
          </a:xfrm>
          <a:prstGeom prst="roundRect">
            <a:avLst>
              <a:gd name="adj" fmla="val 6256"/>
            </a:avLst>
          </a:prstGeom>
          <a:solidFill>
            <a:srgbClr val="BCCCEA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0E2B384-CD35-14A4-8759-1FF4CA700A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9702" y="1908175"/>
            <a:ext cx="5075239" cy="393223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7F413E7-31A3-C41B-DF70-E3FF5A55FF4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7063" y="2387775"/>
            <a:ext cx="4891088" cy="3125787"/>
          </a:xfrm>
        </p:spPr>
        <p:txBody>
          <a:bodyPr>
            <a:normAutofit/>
          </a:bodyPr>
          <a:lstStyle>
            <a:lvl1pPr>
              <a:defRPr sz="1800" b="0" i="0">
                <a:latin typeface="+mj-lt"/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6B4AAE7B-F0A3-BDAD-89C4-2E3C1512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17418"/>
            <a:ext cx="9617707" cy="756816"/>
          </a:xfrm>
        </p:spPr>
        <p:txBody>
          <a:bodyPr>
            <a:normAutofit/>
          </a:bodyPr>
          <a:lstStyle>
            <a:lvl1pPr>
              <a:defRPr sz="36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362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Picture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713D9-2DA0-CAA6-B9BB-BCE45B82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A1DBA-CAD1-7B45-5909-7E38DCF9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257C4-0481-6F91-9ED2-FF3EFA127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F4A325-B18C-138D-E260-5650457EF65F}"/>
              </a:ext>
            </a:extLst>
          </p:cNvPr>
          <p:cNvSpPr/>
          <p:nvPr userDrawn="1"/>
        </p:nvSpPr>
        <p:spPr>
          <a:xfrm>
            <a:off x="-210573" y="658950"/>
            <a:ext cx="10538729" cy="753467"/>
          </a:xfrm>
          <a:prstGeom prst="roundRect">
            <a:avLst>
              <a:gd name="adj" fmla="val 6256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2C3EB0-C52A-A0A8-8407-8311D4082570}"/>
              </a:ext>
            </a:extLst>
          </p:cNvPr>
          <p:cNvSpPr/>
          <p:nvPr userDrawn="1"/>
        </p:nvSpPr>
        <p:spPr>
          <a:xfrm flipH="1">
            <a:off x="673956" y="741984"/>
            <a:ext cx="54013" cy="553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331300D-42E5-486D-E730-3622624E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658950"/>
            <a:ext cx="9382095" cy="753467"/>
          </a:xfrm>
        </p:spPr>
        <p:txBody>
          <a:bodyPr>
            <a:normAutofit/>
          </a:bodyPr>
          <a:lstStyle>
            <a:lvl1pPr>
              <a:defRPr sz="28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" name="Content Placeholder 21">
            <a:extLst>
              <a:ext uri="{FF2B5EF4-FFF2-40B4-BE49-F238E27FC236}">
                <a16:creationId xmlns:a16="http://schemas.microsoft.com/office/drawing/2014/main" id="{7EFF7F5D-2C9A-72EF-367F-FEFFBCE8C5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2" y="1751167"/>
            <a:ext cx="9489956" cy="4047753"/>
          </a:xfrm>
        </p:spPr>
        <p:txBody>
          <a:bodyPr>
            <a:normAutofit/>
          </a:bodyPr>
          <a:lstStyle>
            <a:lvl1pPr>
              <a:defRPr sz="1800" b="0">
                <a:latin typeface="+mj-lt"/>
              </a:defRPr>
            </a:lvl1pPr>
          </a:lstStyle>
          <a:p>
            <a:pPr lvl="0"/>
            <a:endParaRPr lang="en-IN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DCDB9F-C5F1-E7AC-3160-880C1F4F9382}"/>
              </a:ext>
            </a:extLst>
          </p:cNvPr>
          <p:cNvGrpSpPr/>
          <p:nvPr userDrawn="1"/>
        </p:nvGrpSpPr>
        <p:grpSpPr>
          <a:xfrm>
            <a:off x="10518124" y="1"/>
            <a:ext cx="1671355" cy="868101"/>
            <a:chOff x="8632898" y="0"/>
            <a:chExt cx="3559102" cy="1910187"/>
          </a:xfrm>
        </p:grpSpPr>
        <p:sp>
          <p:nvSpPr>
            <p:cNvPr id="17" name="Picture Placeholder 9">
              <a:extLst>
                <a:ext uri="{FF2B5EF4-FFF2-40B4-BE49-F238E27FC236}">
                  <a16:creationId xmlns:a16="http://schemas.microsoft.com/office/drawing/2014/main" id="{56F7CF26-32BA-1371-D840-99B6DFCEC68F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708EA09-3D28-17EB-80C8-0066BB624A46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0B4E245-6909-E7FE-D16C-0E536BEC4852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D6DC6C3-517B-9B76-D252-653B434342CF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93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itle and Picture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713D9-2DA0-CAA6-B9BB-BCE45B82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A1DBA-CAD1-7B45-5909-7E38DCF9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257C4-0481-6F91-9ED2-FF3EFA127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F4A325-B18C-138D-E260-5650457EF65F}"/>
              </a:ext>
            </a:extLst>
          </p:cNvPr>
          <p:cNvSpPr/>
          <p:nvPr userDrawn="1"/>
        </p:nvSpPr>
        <p:spPr>
          <a:xfrm>
            <a:off x="-210573" y="658950"/>
            <a:ext cx="10538729" cy="753467"/>
          </a:xfrm>
          <a:prstGeom prst="roundRect">
            <a:avLst>
              <a:gd name="adj" fmla="val 6256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2C3EB0-C52A-A0A8-8407-8311D4082570}"/>
              </a:ext>
            </a:extLst>
          </p:cNvPr>
          <p:cNvSpPr/>
          <p:nvPr userDrawn="1"/>
        </p:nvSpPr>
        <p:spPr>
          <a:xfrm flipH="1">
            <a:off x="673956" y="741984"/>
            <a:ext cx="54013" cy="553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331300D-42E5-486D-E730-3622624E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658950"/>
            <a:ext cx="9382095" cy="753467"/>
          </a:xfrm>
        </p:spPr>
        <p:txBody>
          <a:bodyPr>
            <a:normAutofit/>
          </a:bodyPr>
          <a:lstStyle>
            <a:lvl1pPr>
              <a:defRPr sz="28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CA4320-76C7-AF43-6C53-BD0CA63687C7}"/>
              </a:ext>
            </a:extLst>
          </p:cNvPr>
          <p:cNvGrpSpPr/>
          <p:nvPr userDrawn="1"/>
        </p:nvGrpSpPr>
        <p:grpSpPr>
          <a:xfrm>
            <a:off x="10511157" y="2"/>
            <a:ext cx="1680843" cy="912652"/>
            <a:chOff x="8632898" y="0"/>
            <a:chExt cx="3559102" cy="1910187"/>
          </a:xfrm>
        </p:grpSpPr>
        <p:sp>
          <p:nvSpPr>
            <p:cNvPr id="15" name="Picture Placeholder 9">
              <a:extLst>
                <a:ext uri="{FF2B5EF4-FFF2-40B4-BE49-F238E27FC236}">
                  <a16:creationId xmlns:a16="http://schemas.microsoft.com/office/drawing/2014/main" id="{2C57B1A9-CA7C-7B19-315C-7E105B45FDF3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3638D5A-C2AA-4015-F154-7A95A0A1B641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4F30B8B-86EC-180E-4945-4471081E60B5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01F9D5-96DB-E546-A7B8-F66A45F14648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9" name="Content Placeholder 21">
            <a:extLst>
              <a:ext uri="{FF2B5EF4-FFF2-40B4-BE49-F238E27FC236}">
                <a16:creationId xmlns:a16="http://schemas.microsoft.com/office/drawing/2014/main" id="{06CF0B04-1112-ED6D-1DF7-62529EB9BA3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2" y="1751167"/>
            <a:ext cx="9489956" cy="4047753"/>
          </a:xfrm>
        </p:spPr>
        <p:txBody>
          <a:bodyPr>
            <a:normAutofit/>
          </a:bodyPr>
          <a:lstStyle>
            <a:lvl1pPr>
              <a:defRPr sz="1800" b="0">
                <a:latin typeface="+mj-lt"/>
              </a:defRPr>
            </a:lvl1pPr>
          </a:lstStyle>
          <a:p>
            <a:pPr lvl="0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04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Title and Picture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713D9-2DA0-CAA6-B9BB-BCE45B82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A1DBA-CAD1-7B45-5909-7E38DCF9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257C4-0481-6F91-9ED2-FF3EFA127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F4A325-B18C-138D-E260-5650457EF65F}"/>
              </a:ext>
            </a:extLst>
          </p:cNvPr>
          <p:cNvSpPr/>
          <p:nvPr userDrawn="1"/>
        </p:nvSpPr>
        <p:spPr>
          <a:xfrm>
            <a:off x="-210573" y="658950"/>
            <a:ext cx="10538729" cy="753467"/>
          </a:xfrm>
          <a:prstGeom prst="roundRect">
            <a:avLst>
              <a:gd name="adj" fmla="val 6256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2C3EB0-C52A-A0A8-8407-8311D4082570}"/>
              </a:ext>
            </a:extLst>
          </p:cNvPr>
          <p:cNvSpPr/>
          <p:nvPr userDrawn="1"/>
        </p:nvSpPr>
        <p:spPr>
          <a:xfrm flipH="1">
            <a:off x="673956" y="741984"/>
            <a:ext cx="54013" cy="553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331300D-42E5-486D-E730-3622624E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658950"/>
            <a:ext cx="9382095" cy="753467"/>
          </a:xfrm>
        </p:spPr>
        <p:txBody>
          <a:bodyPr>
            <a:normAutofit/>
          </a:bodyPr>
          <a:lstStyle>
            <a:lvl1pPr>
              <a:defRPr sz="28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9" name="Content Placeholder 21">
            <a:extLst>
              <a:ext uri="{FF2B5EF4-FFF2-40B4-BE49-F238E27FC236}">
                <a16:creationId xmlns:a16="http://schemas.microsoft.com/office/drawing/2014/main" id="{06CF0B04-1112-ED6D-1DF7-62529EB9BA3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2" y="1751167"/>
            <a:ext cx="9489956" cy="4047753"/>
          </a:xfrm>
        </p:spPr>
        <p:txBody>
          <a:bodyPr>
            <a:normAutofit/>
          </a:bodyPr>
          <a:lstStyle>
            <a:lvl1pPr>
              <a:defRPr sz="1800" b="0">
                <a:latin typeface="+mj-lt"/>
              </a:defRPr>
            </a:lvl1pPr>
          </a:lstStyle>
          <a:p>
            <a:pPr lvl="0"/>
            <a:endParaRPr lang="en-IN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F20A69-357F-3DD8-AB6C-F3723EF6C645}"/>
              </a:ext>
            </a:extLst>
          </p:cNvPr>
          <p:cNvGrpSpPr/>
          <p:nvPr userDrawn="1"/>
        </p:nvGrpSpPr>
        <p:grpSpPr>
          <a:xfrm>
            <a:off x="10438389" y="0"/>
            <a:ext cx="1758683" cy="905232"/>
            <a:chOff x="8632898" y="0"/>
            <a:chExt cx="3559102" cy="1910187"/>
          </a:xfrm>
        </p:grpSpPr>
        <p:sp>
          <p:nvSpPr>
            <p:cNvPr id="20" name="Picture Placeholder 9">
              <a:extLst>
                <a:ext uri="{FF2B5EF4-FFF2-40B4-BE49-F238E27FC236}">
                  <a16:creationId xmlns:a16="http://schemas.microsoft.com/office/drawing/2014/main" id="{977AD8E5-2A45-D3F5-D4BE-443B40A44D27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36F639-AF57-C461-552E-F9873802790E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8A8DEFB-8BEC-7A13-2D48-48E4EF67F4D7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bg2">
                <a:lumMod val="1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7AD4832-9E70-7D12-008D-ABAD50A95FA1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549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itle and Picture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713D9-2DA0-CAA6-B9BB-BCE45B82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A1DBA-CAD1-7B45-5909-7E38DCF9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257C4-0481-6F91-9ED2-FF3EFA127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F4A325-B18C-138D-E260-5650457EF65F}"/>
              </a:ext>
            </a:extLst>
          </p:cNvPr>
          <p:cNvSpPr/>
          <p:nvPr userDrawn="1"/>
        </p:nvSpPr>
        <p:spPr>
          <a:xfrm>
            <a:off x="-210573" y="658950"/>
            <a:ext cx="10538729" cy="753467"/>
          </a:xfrm>
          <a:prstGeom prst="roundRect">
            <a:avLst>
              <a:gd name="adj" fmla="val 6256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2C3EB0-C52A-A0A8-8407-8311D4082570}"/>
              </a:ext>
            </a:extLst>
          </p:cNvPr>
          <p:cNvSpPr/>
          <p:nvPr userDrawn="1"/>
        </p:nvSpPr>
        <p:spPr>
          <a:xfrm flipH="1">
            <a:off x="673956" y="741984"/>
            <a:ext cx="54013" cy="553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331300D-42E5-486D-E730-3622624E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658950"/>
            <a:ext cx="9382095" cy="753467"/>
          </a:xfrm>
        </p:spPr>
        <p:txBody>
          <a:bodyPr>
            <a:normAutofit/>
          </a:bodyPr>
          <a:lstStyle>
            <a:lvl1pPr>
              <a:defRPr sz="28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D7510F-0371-C898-2A92-E6DF29B0AB7A}"/>
              </a:ext>
            </a:extLst>
          </p:cNvPr>
          <p:cNvGrpSpPr/>
          <p:nvPr userDrawn="1"/>
        </p:nvGrpSpPr>
        <p:grpSpPr>
          <a:xfrm>
            <a:off x="10482392" y="0"/>
            <a:ext cx="1709608" cy="946718"/>
            <a:chOff x="8632898" y="0"/>
            <a:chExt cx="3559102" cy="1910187"/>
          </a:xfrm>
        </p:grpSpPr>
        <p:sp>
          <p:nvSpPr>
            <p:cNvPr id="10" name="Picture Placeholder 9">
              <a:extLst>
                <a:ext uri="{FF2B5EF4-FFF2-40B4-BE49-F238E27FC236}">
                  <a16:creationId xmlns:a16="http://schemas.microsoft.com/office/drawing/2014/main" id="{9F5BC149-C166-2249-81C2-02C031EF3BA6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0B27810-20C2-4EB8-5DE7-A1AE95A72466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59011D-4B56-A46D-A2D0-E3FB239517DF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68A8D0E-914E-DDF2-210E-57B3446658DD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2" name="Content Placeholder 21">
            <a:extLst>
              <a:ext uri="{FF2B5EF4-FFF2-40B4-BE49-F238E27FC236}">
                <a16:creationId xmlns:a16="http://schemas.microsoft.com/office/drawing/2014/main" id="{B539315C-11B4-87E8-1811-EE79146CC44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2" y="1751167"/>
            <a:ext cx="9489956" cy="4047753"/>
          </a:xfrm>
        </p:spPr>
        <p:txBody>
          <a:bodyPr>
            <a:normAutofit/>
          </a:bodyPr>
          <a:lstStyle>
            <a:lvl1pPr>
              <a:defRPr sz="1800" b="0">
                <a:latin typeface="+mj-lt"/>
              </a:defRPr>
            </a:lvl1pPr>
          </a:lstStyle>
          <a:p>
            <a:pPr lvl="0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415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FD5CD-3F31-0D7A-9560-44971BCD0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EA397-5A8F-180A-887B-C6BDA9E99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8F97C-826C-7CBA-172C-66E03A202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68F96C-2C8A-76BD-AB65-4E99FE71BD43}"/>
              </a:ext>
            </a:extLst>
          </p:cNvPr>
          <p:cNvGrpSpPr/>
          <p:nvPr userDrawn="1"/>
        </p:nvGrpSpPr>
        <p:grpSpPr>
          <a:xfrm>
            <a:off x="10511157" y="2"/>
            <a:ext cx="1680843" cy="912652"/>
            <a:chOff x="8632898" y="0"/>
            <a:chExt cx="3559102" cy="1910187"/>
          </a:xfrm>
        </p:grpSpPr>
        <p:sp>
          <p:nvSpPr>
            <p:cNvPr id="9" name="Picture Placeholder 9">
              <a:extLst>
                <a:ext uri="{FF2B5EF4-FFF2-40B4-BE49-F238E27FC236}">
                  <a16:creationId xmlns:a16="http://schemas.microsoft.com/office/drawing/2014/main" id="{DAFF4D7F-85B7-BE02-ADED-971BAB960476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88B5C9-4B41-7D72-6716-93DA1955CF5A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68EAC7A-C33F-83D4-1467-AEEF2C5D911D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470C682-51CF-AAE2-728C-6A720719F9E5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D08BBC-D7D2-BD6B-C0E9-694371751413}"/>
              </a:ext>
            </a:extLst>
          </p:cNvPr>
          <p:cNvGrpSpPr/>
          <p:nvPr userDrawn="1"/>
        </p:nvGrpSpPr>
        <p:grpSpPr>
          <a:xfrm flipH="1">
            <a:off x="1" y="2"/>
            <a:ext cx="1680843" cy="912652"/>
            <a:chOff x="8632898" y="0"/>
            <a:chExt cx="3559102" cy="1910187"/>
          </a:xfrm>
        </p:grpSpPr>
        <p:sp>
          <p:nvSpPr>
            <p:cNvPr id="14" name="Picture Placeholder 9">
              <a:extLst>
                <a:ext uri="{FF2B5EF4-FFF2-40B4-BE49-F238E27FC236}">
                  <a16:creationId xmlns:a16="http://schemas.microsoft.com/office/drawing/2014/main" id="{4AD71175-6319-68A8-2B29-4B99704C2CA9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B7B2B5-1D42-909A-89FF-D36D8DF8C7E3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8EF1478-1ACE-AA4E-6D39-A4F391447CB0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BE2F7A9-16B1-A7AE-57A7-1E108E67969E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71097857-978F-6305-7756-C0AF499DA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542" y="1340843"/>
            <a:ext cx="4023167" cy="955390"/>
          </a:xfrm>
        </p:spPr>
        <p:txBody>
          <a:bodyPr anchor="b">
            <a:noAutofit/>
          </a:bodyPr>
          <a:lstStyle>
            <a:lvl1pPr>
              <a:defRPr sz="40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E98F97B-E7CA-842B-D8A9-CFDAF4171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542" y="2522951"/>
            <a:ext cx="4023167" cy="323209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BCE2D341-CB0C-7DC4-541D-588FE18AD4A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410557" y="1644816"/>
            <a:ext cx="5943243" cy="400985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73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FD5CD-3F31-0D7A-9560-44971BCD0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EA397-5A8F-180A-887B-C6BDA9E99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8F97C-826C-7CBA-172C-66E03A202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FABA30-D7B2-2C37-87DB-B6ED957CB61B}"/>
              </a:ext>
            </a:extLst>
          </p:cNvPr>
          <p:cNvGrpSpPr/>
          <p:nvPr userDrawn="1"/>
        </p:nvGrpSpPr>
        <p:grpSpPr>
          <a:xfrm>
            <a:off x="10482392" y="0"/>
            <a:ext cx="1709608" cy="946718"/>
            <a:chOff x="8632898" y="0"/>
            <a:chExt cx="3559102" cy="1910187"/>
          </a:xfrm>
        </p:grpSpPr>
        <p:sp>
          <p:nvSpPr>
            <p:cNvPr id="19" name="Picture Placeholder 9">
              <a:extLst>
                <a:ext uri="{FF2B5EF4-FFF2-40B4-BE49-F238E27FC236}">
                  <a16:creationId xmlns:a16="http://schemas.microsoft.com/office/drawing/2014/main" id="{B3816AFF-5959-AEDC-3BCC-0954101E5880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1D76E0A-4B84-63DF-A012-B7CE2E899885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B8472A5-0E62-20B5-7159-FECA82CC3B26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659872D-2E98-3522-AEEB-C1E986D98C95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A2AD1B-39C2-522D-BDB5-23E2D1274AC0}"/>
              </a:ext>
            </a:extLst>
          </p:cNvPr>
          <p:cNvGrpSpPr/>
          <p:nvPr userDrawn="1"/>
        </p:nvGrpSpPr>
        <p:grpSpPr>
          <a:xfrm flipH="1">
            <a:off x="323" y="0"/>
            <a:ext cx="1709608" cy="946718"/>
            <a:chOff x="8632898" y="0"/>
            <a:chExt cx="3559102" cy="1910187"/>
          </a:xfrm>
        </p:grpSpPr>
        <p:sp>
          <p:nvSpPr>
            <p:cNvPr id="24" name="Picture Placeholder 9">
              <a:extLst>
                <a:ext uri="{FF2B5EF4-FFF2-40B4-BE49-F238E27FC236}">
                  <a16:creationId xmlns:a16="http://schemas.microsoft.com/office/drawing/2014/main" id="{B4AE6B5F-E34A-E31B-6FF0-D6217B3506B9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F132A89-1F13-6009-C09F-36B22E6A3F7C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51EC782-F877-3F43-D7A6-7BF2CB3BF108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DF33E37-9181-F681-47F7-5917A308CC95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A36CDF39-4A5E-F553-A164-AB7FBC06D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542" y="1340843"/>
            <a:ext cx="4023167" cy="955390"/>
          </a:xfrm>
        </p:spPr>
        <p:txBody>
          <a:bodyPr anchor="b">
            <a:noAutofit/>
          </a:bodyPr>
          <a:lstStyle>
            <a:lvl1pPr>
              <a:defRPr sz="40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78A071AE-DCDD-96B0-3C41-6660087AC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542" y="2522951"/>
            <a:ext cx="4023167" cy="323209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1DCD314F-D08B-28C4-C6F0-69602B3DD2F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410557" y="1644816"/>
            <a:ext cx="5943243" cy="400985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28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FD5CD-3F31-0D7A-9560-44971BCD0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EA397-5A8F-180A-887B-C6BDA9E99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8F97C-826C-7CBA-172C-66E03A202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53BD636-0CD9-855E-463A-435D422C2BB3}"/>
              </a:ext>
            </a:extLst>
          </p:cNvPr>
          <p:cNvGrpSpPr/>
          <p:nvPr userDrawn="1"/>
        </p:nvGrpSpPr>
        <p:grpSpPr>
          <a:xfrm>
            <a:off x="10518124" y="1"/>
            <a:ext cx="1671355" cy="868101"/>
            <a:chOff x="8632898" y="0"/>
            <a:chExt cx="3559102" cy="1910187"/>
          </a:xfrm>
        </p:grpSpPr>
        <p:sp>
          <p:nvSpPr>
            <p:cNvPr id="29" name="Picture Placeholder 9">
              <a:extLst>
                <a:ext uri="{FF2B5EF4-FFF2-40B4-BE49-F238E27FC236}">
                  <a16:creationId xmlns:a16="http://schemas.microsoft.com/office/drawing/2014/main" id="{6C8EE93E-739E-A810-307A-CBCD66DAB3FD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C18803F-A0C8-9EB9-A058-3571353F8F28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10F042C-683E-EF4E-39FA-2C3A95006C3E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6395E2D-C7CA-B8CF-8406-AB578D7726E8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0541E87-7027-6387-CAB5-399AF39BD55D}"/>
              </a:ext>
            </a:extLst>
          </p:cNvPr>
          <p:cNvGrpSpPr/>
          <p:nvPr userDrawn="1"/>
        </p:nvGrpSpPr>
        <p:grpSpPr>
          <a:xfrm flipH="1">
            <a:off x="1" y="1"/>
            <a:ext cx="1671355" cy="868101"/>
            <a:chOff x="8632898" y="0"/>
            <a:chExt cx="3559102" cy="1910187"/>
          </a:xfrm>
        </p:grpSpPr>
        <p:sp>
          <p:nvSpPr>
            <p:cNvPr id="34" name="Picture Placeholder 9">
              <a:extLst>
                <a:ext uri="{FF2B5EF4-FFF2-40B4-BE49-F238E27FC236}">
                  <a16:creationId xmlns:a16="http://schemas.microsoft.com/office/drawing/2014/main" id="{DF83328D-2851-6EB9-6F88-0881BBB5D5CB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5DF415-BA3C-8412-EFE1-C053511C58C8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257F254-8A6C-968A-2773-BE14C2B40923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8327489-4AC1-B29D-5CAC-E548722B1B91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073F47B7-906C-FB9B-E87D-A868ADF91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542" y="1340843"/>
            <a:ext cx="4023167" cy="955390"/>
          </a:xfrm>
        </p:spPr>
        <p:txBody>
          <a:bodyPr anchor="b">
            <a:noAutofit/>
          </a:bodyPr>
          <a:lstStyle>
            <a:lvl1pPr>
              <a:defRPr sz="40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E0402F3D-1CF3-DD80-FF3C-6C70CA596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542" y="2522951"/>
            <a:ext cx="4023167" cy="323209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85445A76-1E99-DCB5-2D79-34A95BAB453D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410557" y="1644816"/>
            <a:ext cx="5943243" cy="400985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543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FD5CD-3F31-0D7A-9560-44971BCD0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EA397-5A8F-180A-887B-C6BDA9E99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8F97C-826C-7CBA-172C-66E03A202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BF952C-8185-59FD-0887-8B5C5D5952EA}"/>
              </a:ext>
            </a:extLst>
          </p:cNvPr>
          <p:cNvGrpSpPr/>
          <p:nvPr userDrawn="1"/>
        </p:nvGrpSpPr>
        <p:grpSpPr>
          <a:xfrm>
            <a:off x="10401112" y="0"/>
            <a:ext cx="1790888" cy="946718"/>
            <a:chOff x="8632898" y="0"/>
            <a:chExt cx="3559102" cy="1910187"/>
          </a:xfrm>
        </p:grpSpPr>
        <p:sp>
          <p:nvSpPr>
            <p:cNvPr id="9" name="Picture Placeholder 9">
              <a:extLst>
                <a:ext uri="{FF2B5EF4-FFF2-40B4-BE49-F238E27FC236}">
                  <a16:creationId xmlns:a16="http://schemas.microsoft.com/office/drawing/2014/main" id="{4BB0F9CF-E940-B097-8E33-CDEA9A2F9E63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5C13BF-B1A5-7D42-52E8-C829D205678C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C9DDAF6-DDEB-51D4-7E6B-484F8F22612E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bg2">
                <a:lumMod val="1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B35D18-B1FF-9CFC-BDC1-65547229D655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AF777C-412F-797E-2E04-087FD306B0B6}"/>
              </a:ext>
            </a:extLst>
          </p:cNvPr>
          <p:cNvGrpSpPr/>
          <p:nvPr userDrawn="1"/>
        </p:nvGrpSpPr>
        <p:grpSpPr>
          <a:xfrm flipH="1">
            <a:off x="0" y="0"/>
            <a:ext cx="1790888" cy="946718"/>
            <a:chOff x="8632898" y="0"/>
            <a:chExt cx="3559102" cy="1910187"/>
          </a:xfrm>
        </p:grpSpPr>
        <p:sp>
          <p:nvSpPr>
            <p:cNvPr id="14" name="Picture Placeholder 9">
              <a:extLst>
                <a:ext uri="{FF2B5EF4-FFF2-40B4-BE49-F238E27FC236}">
                  <a16:creationId xmlns:a16="http://schemas.microsoft.com/office/drawing/2014/main" id="{E1BC54DD-FA28-4D6C-AFC5-A33CD01CD0F8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313D992-00A1-DF8B-BDD0-B58D490E4EC1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71540E6-62E0-6698-13E2-9025A40F6F3F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bg2">
                <a:lumMod val="1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F6AFB-CD18-F373-8A04-3E0843C4870F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EC606BDB-72D6-8505-D966-FACBA8CDB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542" y="1340843"/>
            <a:ext cx="4023167" cy="955390"/>
          </a:xfrm>
        </p:spPr>
        <p:txBody>
          <a:bodyPr anchor="b">
            <a:noAutofit/>
          </a:bodyPr>
          <a:lstStyle>
            <a:lvl1pPr>
              <a:defRPr sz="40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2908981-A522-1149-C3FB-C931F9AD0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542" y="2522951"/>
            <a:ext cx="4023167" cy="323209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FAE9EB2-8FCD-E4E4-B9E0-2E6E1DCF74ED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410557" y="1644816"/>
            <a:ext cx="5943243" cy="400985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234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FD5CD-3F31-0D7A-9560-44971BCD0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EA397-5A8F-180A-887B-C6BDA9E99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8F97C-826C-7CBA-172C-66E03A202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68F96C-2C8A-76BD-AB65-4E99FE71BD43}"/>
              </a:ext>
            </a:extLst>
          </p:cNvPr>
          <p:cNvGrpSpPr/>
          <p:nvPr userDrawn="1"/>
        </p:nvGrpSpPr>
        <p:grpSpPr>
          <a:xfrm>
            <a:off x="10511157" y="2"/>
            <a:ext cx="1680843" cy="912652"/>
            <a:chOff x="8632898" y="0"/>
            <a:chExt cx="3559102" cy="1910187"/>
          </a:xfrm>
        </p:grpSpPr>
        <p:sp>
          <p:nvSpPr>
            <p:cNvPr id="9" name="Picture Placeholder 9">
              <a:extLst>
                <a:ext uri="{FF2B5EF4-FFF2-40B4-BE49-F238E27FC236}">
                  <a16:creationId xmlns:a16="http://schemas.microsoft.com/office/drawing/2014/main" id="{DAFF4D7F-85B7-BE02-ADED-971BAB960476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88B5C9-4B41-7D72-6716-93DA1955CF5A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68EAC7A-C33F-83D4-1467-AEEF2C5D911D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470C682-51CF-AAE2-728C-6A720719F9E5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D08BBC-D7D2-BD6B-C0E9-694371751413}"/>
              </a:ext>
            </a:extLst>
          </p:cNvPr>
          <p:cNvGrpSpPr/>
          <p:nvPr userDrawn="1"/>
        </p:nvGrpSpPr>
        <p:grpSpPr>
          <a:xfrm flipH="1">
            <a:off x="1" y="2"/>
            <a:ext cx="1680843" cy="912652"/>
            <a:chOff x="8632898" y="0"/>
            <a:chExt cx="3559102" cy="1910187"/>
          </a:xfrm>
        </p:grpSpPr>
        <p:sp>
          <p:nvSpPr>
            <p:cNvPr id="14" name="Picture Placeholder 9">
              <a:extLst>
                <a:ext uri="{FF2B5EF4-FFF2-40B4-BE49-F238E27FC236}">
                  <a16:creationId xmlns:a16="http://schemas.microsoft.com/office/drawing/2014/main" id="{4AD71175-6319-68A8-2B29-4B99704C2CA9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B7B2B5-1D42-909A-89FF-D36D8DF8C7E3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8EF1478-1ACE-AA4E-6D39-A4F391447CB0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BE2F7A9-16B1-A7AE-57A7-1E108E67969E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71097857-978F-6305-7756-C0AF499DA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75" y="2628900"/>
            <a:ext cx="4023167" cy="1600200"/>
          </a:xfrm>
        </p:spPr>
        <p:txBody>
          <a:bodyPr anchor="b">
            <a:noAutofit/>
          </a:bodyPr>
          <a:lstStyle>
            <a:lvl1pPr>
              <a:defRPr sz="40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BCE2D341-CB0C-7DC4-541D-588FE18AD4A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395220" y="1426679"/>
            <a:ext cx="5943243" cy="400985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5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FD5CD-3F31-0D7A-9560-44971BCD0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EA397-5A8F-180A-887B-C6BDA9E99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8F97C-826C-7CBA-172C-66E03A202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FABA30-D7B2-2C37-87DB-B6ED957CB61B}"/>
              </a:ext>
            </a:extLst>
          </p:cNvPr>
          <p:cNvGrpSpPr/>
          <p:nvPr userDrawn="1"/>
        </p:nvGrpSpPr>
        <p:grpSpPr>
          <a:xfrm>
            <a:off x="10482392" y="0"/>
            <a:ext cx="1709608" cy="946718"/>
            <a:chOff x="8632898" y="0"/>
            <a:chExt cx="3559102" cy="1910187"/>
          </a:xfrm>
        </p:grpSpPr>
        <p:sp>
          <p:nvSpPr>
            <p:cNvPr id="19" name="Picture Placeholder 9">
              <a:extLst>
                <a:ext uri="{FF2B5EF4-FFF2-40B4-BE49-F238E27FC236}">
                  <a16:creationId xmlns:a16="http://schemas.microsoft.com/office/drawing/2014/main" id="{B3816AFF-5959-AEDC-3BCC-0954101E5880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1D76E0A-4B84-63DF-A012-B7CE2E899885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B8472A5-0E62-20B5-7159-FECA82CC3B26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659872D-2E98-3522-AEEB-C1E986D98C95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A2AD1B-39C2-522D-BDB5-23E2D1274AC0}"/>
              </a:ext>
            </a:extLst>
          </p:cNvPr>
          <p:cNvGrpSpPr/>
          <p:nvPr userDrawn="1"/>
        </p:nvGrpSpPr>
        <p:grpSpPr>
          <a:xfrm flipH="1">
            <a:off x="323" y="0"/>
            <a:ext cx="1709608" cy="946718"/>
            <a:chOff x="8632898" y="0"/>
            <a:chExt cx="3559102" cy="1910187"/>
          </a:xfrm>
        </p:grpSpPr>
        <p:sp>
          <p:nvSpPr>
            <p:cNvPr id="24" name="Picture Placeholder 9">
              <a:extLst>
                <a:ext uri="{FF2B5EF4-FFF2-40B4-BE49-F238E27FC236}">
                  <a16:creationId xmlns:a16="http://schemas.microsoft.com/office/drawing/2014/main" id="{B4AE6B5F-E34A-E31B-6FF0-D6217B3506B9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F132A89-1F13-6009-C09F-36B22E6A3F7C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51EC782-F877-3F43-D7A6-7BF2CB3BF108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DF33E37-9181-F681-47F7-5917A308CC95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8E82C03-B553-1505-7E53-DDFD058A8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75" y="2628900"/>
            <a:ext cx="4023167" cy="1600200"/>
          </a:xfrm>
        </p:spPr>
        <p:txBody>
          <a:bodyPr anchor="b">
            <a:noAutofit/>
          </a:bodyPr>
          <a:lstStyle>
            <a:lvl1pPr>
              <a:defRPr sz="40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B87B26D-5310-F384-EACA-1060FF850692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395220" y="1426679"/>
            <a:ext cx="5943243" cy="400985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84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0EF9ECB-AB60-1DD9-EFB9-EF838BB8534B}"/>
              </a:ext>
            </a:extLst>
          </p:cNvPr>
          <p:cNvSpPr/>
          <p:nvPr userDrawn="1"/>
        </p:nvSpPr>
        <p:spPr>
          <a:xfrm>
            <a:off x="-213363" y="1990175"/>
            <a:ext cx="6309363" cy="4009171"/>
          </a:xfrm>
          <a:prstGeom prst="roundRect">
            <a:avLst>
              <a:gd name="adj" fmla="val 6256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41A11-C31F-51AB-EACE-6115F09D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DA388-65A9-1D76-DAC9-D197958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DE6D-8E80-12D7-70B1-009DF0A0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44EC4A-BCEC-1F56-E973-FF4884CB3C75}"/>
              </a:ext>
            </a:extLst>
          </p:cNvPr>
          <p:cNvSpPr/>
          <p:nvPr userDrawn="1"/>
        </p:nvSpPr>
        <p:spPr>
          <a:xfrm flipH="1">
            <a:off x="700871" y="717418"/>
            <a:ext cx="45719" cy="737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0E2B384-CD35-14A4-8759-1FF4CA700A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9702" y="1908175"/>
            <a:ext cx="5075239" cy="393223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7F413E7-31A3-C41B-DF70-E3FF5A55FF4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7063" y="2387775"/>
            <a:ext cx="4891088" cy="3125787"/>
          </a:xfrm>
        </p:spPr>
        <p:txBody>
          <a:bodyPr>
            <a:normAutofit/>
          </a:bodyPr>
          <a:lstStyle>
            <a:lvl1pPr>
              <a:defRPr sz="1800" b="0">
                <a:latin typeface="+mj-lt"/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6B4AAE7B-F0A3-BDAD-89C4-2E3C1512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17418"/>
            <a:ext cx="9617707" cy="756816"/>
          </a:xfrm>
        </p:spPr>
        <p:txBody>
          <a:bodyPr>
            <a:normAutofit/>
          </a:bodyPr>
          <a:lstStyle>
            <a:lvl1pPr>
              <a:defRPr sz="36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E64547-DC65-4E82-96E3-9AEE8CC75226}"/>
              </a:ext>
            </a:extLst>
          </p:cNvPr>
          <p:cNvGrpSpPr/>
          <p:nvPr userDrawn="1"/>
        </p:nvGrpSpPr>
        <p:grpSpPr>
          <a:xfrm>
            <a:off x="10482392" y="0"/>
            <a:ext cx="1709608" cy="946718"/>
            <a:chOff x="8632898" y="0"/>
            <a:chExt cx="3559102" cy="1910187"/>
          </a:xfrm>
        </p:grpSpPr>
        <p:sp>
          <p:nvSpPr>
            <p:cNvPr id="12" name="Picture Placeholder 9">
              <a:extLst>
                <a:ext uri="{FF2B5EF4-FFF2-40B4-BE49-F238E27FC236}">
                  <a16:creationId xmlns:a16="http://schemas.microsoft.com/office/drawing/2014/main" id="{501AC658-DE62-0A81-790F-D78ED35153EE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C8FB5E-1078-7DF6-408E-2577F1ADEE00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5761F96-8F80-5B0F-9555-C5D10FC656DD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C61779C-489F-97CD-6169-1D2943023CEF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661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FD5CD-3F31-0D7A-9560-44971BCD0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EA397-5A8F-180A-887B-C6BDA9E99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8F97C-826C-7CBA-172C-66E03A202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53BD636-0CD9-855E-463A-435D422C2BB3}"/>
              </a:ext>
            </a:extLst>
          </p:cNvPr>
          <p:cNvGrpSpPr/>
          <p:nvPr userDrawn="1"/>
        </p:nvGrpSpPr>
        <p:grpSpPr>
          <a:xfrm>
            <a:off x="10518124" y="1"/>
            <a:ext cx="1671355" cy="868101"/>
            <a:chOff x="8632898" y="0"/>
            <a:chExt cx="3559102" cy="1910187"/>
          </a:xfrm>
        </p:grpSpPr>
        <p:sp>
          <p:nvSpPr>
            <p:cNvPr id="29" name="Picture Placeholder 9">
              <a:extLst>
                <a:ext uri="{FF2B5EF4-FFF2-40B4-BE49-F238E27FC236}">
                  <a16:creationId xmlns:a16="http://schemas.microsoft.com/office/drawing/2014/main" id="{6C8EE93E-739E-A810-307A-CBCD66DAB3FD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C18803F-A0C8-9EB9-A058-3571353F8F28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10F042C-683E-EF4E-39FA-2C3A95006C3E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6395E2D-C7CA-B8CF-8406-AB578D7726E8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0541E87-7027-6387-CAB5-399AF39BD55D}"/>
              </a:ext>
            </a:extLst>
          </p:cNvPr>
          <p:cNvGrpSpPr/>
          <p:nvPr userDrawn="1"/>
        </p:nvGrpSpPr>
        <p:grpSpPr>
          <a:xfrm flipH="1">
            <a:off x="1" y="1"/>
            <a:ext cx="1671355" cy="868101"/>
            <a:chOff x="8632898" y="0"/>
            <a:chExt cx="3559102" cy="1910187"/>
          </a:xfrm>
        </p:grpSpPr>
        <p:sp>
          <p:nvSpPr>
            <p:cNvPr id="34" name="Picture Placeholder 9">
              <a:extLst>
                <a:ext uri="{FF2B5EF4-FFF2-40B4-BE49-F238E27FC236}">
                  <a16:creationId xmlns:a16="http://schemas.microsoft.com/office/drawing/2014/main" id="{DF83328D-2851-6EB9-6F88-0881BBB5D5CB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5DF415-BA3C-8412-EFE1-C053511C58C8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257F254-8A6C-968A-2773-BE14C2B40923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8327489-4AC1-B29D-5CAC-E548722B1B91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F79848-9D17-C7B9-6D96-B34B80234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75" y="2628900"/>
            <a:ext cx="4023167" cy="1600200"/>
          </a:xfrm>
        </p:spPr>
        <p:txBody>
          <a:bodyPr anchor="b">
            <a:noAutofit/>
          </a:bodyPr>
          <a:lstStyle>
            <a:lvl1pPr>
              <a:defRPr sz="40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5822A9-BEF6-3054-FCA0-02510E15555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395220" y="1426679"/>
            <a:ext cx="5943243" cy="400985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5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FD5CD-3F31-0D7A-9560-44971BCD0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EA397-5A8F-180A-887B-C6BDA9E99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8F97C-826C-7CBA-172C-66E03A202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BF952C-8185-59FD-0887-8B5C5D5952EA}"/>
              </a:ext>
            </a:extLst>
          </p:cNvPr>
          <p:cNvGrpSpPr/>
          <p:nvPr userDrawn="1"/>
        </p:nvGrpSpPr>
        <p:grpSpPr>
          <a:xfrm>
            <a:off x="10401112" y="0"/>
            <a:ext cx="1790888" cy="946718"/>
            <a:chOff x="8632898" y="0"/>
            <a:chExt cx="3559102" cy="1910187"/>
          </a:xfrm>
        </p:grpSpPr>
        <p:sp>
          <p:nvSpPr>
            <p:cNvPr id="9" name="Picture Placeholder 9">
              <a:extLst>
                <a:ext uri="{FF2B5EF4-FFF2-40B4-BE49-F238E27FC236}">
                  <a16:creationId xmlns:a16="http://schemas.microsoft.com/office/drawing/2014/main" id="{4BB0F9CF-E940-B097-8E33-CDEA9A2F9E63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5C13BF-B1A5-7D42-52E8-C829D205678C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C9DDAF6-DDEB-51D4-7E6B-484F8F22612E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bg2">
                <a:lumMod val="1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B35D18-B1FF-9CFC-BDC1-65547229D655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AF777C-412F-797E-2E04-087FD306B0B6}"/>
              </a:ext>
            </a:extLst>
          </p:cNvPr>
          <p:cNvGrpSpPr/>
          <p:nvPr userDrawn="1"/>
        </p:nvGrpSpPr>
        <p:grpSpPr>
          <a:xfrm flipH="1">
            <a:off x="0" y="0"/>
            <a:ext cx="1790888" cy="946718"/>
            <a:chOff x="8632898" y="0"/>
            <a:chExt cx="3559102" cy="1910187"/>
          </a:xfrm>
        </p:grpSpPr>
        <p:sp>
          <p:nvSpPr>
            <p:cNvPr id="14" name="Picture Placeholder 9">
              <a:extLst>
                <a:ext uri="{FF2B5EF4-FFF2-40B4-BE49-F238E27FC236}">
                  <a16:creationId xmlns:a16="http://schemas.microsoft.com/office/drawing/2014/main" id="{E1BC54DD-FA28-4D6C-AFC5-A33CD01CD0F8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313D992-00A1-DF8B-BDD0-B58D490E4EC1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71540E6-62E0-6698-13E2-9025A40F6F3F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bg2">
                <a:lumMod val="1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F6AFB-CD18-F373-8A04-3E0843C4870F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05C6C0-D1EF-8424-B216-BEA70675D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75" y="2628900"/>
            <a:ext cx="4023167" cy="1600200"/>
          </a:xfrm>
        </p:spPr>
        <p:txBody>
          <a:bodyPr anchor="b">
            <a:noAutofit/>
          </a:bodyPr>
          <a:lstStyle>
            <a:lvl1pPr>
              <a:defRPr sz="40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51FC4C-5AAC-1352-6FD9-F1F2EFC46F3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395220" y="1426679"/>
            <a:ext cx="5943243" cy="400985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64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63A540-5C20-F862-0481-B88D7581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A12164-D9EF-2C38-7AA5-B73CB6C97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EE3AC-B2C8-AA81-56A9-39A0C8B0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4E9979-0516-FC93-DF25-C4E89256A95D}"/>
              </a:ext>
            </a:extLst>
          </p:cNvPr>
          <p:cNvGrpSpPr/>
          <p:nvPr userDrawn="1"/>
        </p:nvGrpSpPr>
        <p:grpSpPr>
          <a:xfrm>
            <a:off x="10511157" y="2"/>
            <a:ext cx="1680843" cy="912652"/>
            <a:chOff x="8632898" y="0"/>
            <a:chExt cx="3559102" cy="1910187"/>
          </a:xfrm>
        </p:grpSpPr>
        <p:sp>
          <p:nvSpPr>
            <p:cNvPr id="6" name="Picture Placeholder 9">
              <a:extLst>
                <a:ext uri="{FF2B5EF4-FFF2-40B4-BE49-F238E27FC236}">
                  <a16:creationId xmlns:a16="http://schemas.microsoft.com/office/drawing/2014/main" id="{5196A990-C923-819F-273F-4BF54F5E89BB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90BB51-1771-A4E1-303B-260AA54CAAD4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5531BC2-65BF-6885-F0D8-94B7865C48CD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97F6A31-BBD3-DC22-C0E5-22D3BFC867B8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3C7ED1-12E9-8F21-8F4B-82A38F378E73}"/>
              </a:ext>
            </a:extLst>
          </p:cNvPr>
          <p:cNvGrpSpPr/>
          <p:nvPr userDrawn="1"/>
        </p:nvGrpSpPr>
        <p:grpSpPr>
          <a:xfrm flipH="1">
            <a:off x="1" y="2"/>
            <a:ext cx="1680843" cy="912652"/>
            <a:chOff x="8632898" y="0"/>
            <a:chExt cx="3559102" cy="1910187"/>
          </a:xfrm>
        </p:grpSpPr>
        <p:sp>
          <p:nvSpPr>
            <p:cNvPr id="11" name="Picture Placeholder 9">
              <a:extLst>
                <a:ext uri="{FF2B5EF4-FFF2-40B4-BE49-F238E27FC236}">
                  <a16:creationId xmlns:a16="http://schemas.microsoft.com/office/drawing/2014/main" id="{F7D1FD20-9FC0-F4B6-FD1B-35BBB64CB0C8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77185EC-E88D-AF4F-7E17-1FC827738AEE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0F86E8-D523-9483-0114-AA33C50D7CF9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B70F128-2348-37EB-5C48-8E095D153638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B7C561-CAD5-2F83-C7CE-C554CB7E2F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4301" y="1296992"/>
            <a:ext cx="9634539" cy="489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96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63A540-5C20-F862-0481-B88D7581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A12164-D9EF-2C38-7AA5-B73CB6C97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EE3AC-B2C8-AA81-56A9-39A0C8B0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1675D2-9206-F835-ECAD-BEDE74609354}"/>
              </a:ext>
            </a:extLst>
          </p:cNvPr>
          <p:cNvGrpSpPr/>
          <p:nvPr userDrawn="1"/>
        </p:nvGrpSpPr>
        <p:grpSpPr>
          <a:xfrm>
            <a:off x="10482392" y="0"/>
            <a:ext cx="1709608" cy="946718"/>
            <a:chOff x="8632898" y="0"/>
            <a:chExt cx="3559102" cy="1910187"/>
          </a:xfrm>
        </p:grpSpPr>
        <p:sp>
          <p:nvSpPr>
            <p:cNvPr id="6" name="Picture Placeholder 9">
              <a:extLst>
                <a:ext uri="{FF2B5EF4-FFF2-40B4-BE49-F238E27FC236}">
                  <a16:creationId xmlns:a16="http://schemas.microsoft.com/office/drawing/2014/main" id="{97AEFAF5-C394-DCA4-BD13-9F31ED5D8496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A5BBE47-24B7-043B-A860-2E71B78985C4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5200B63-2ABD-76A7-A994-66C3A72D4888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A9DEFA-3DE3-B8E7-3EC3-51E607B4A1F4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6CDB99-F00B-E484-F023-A283A5AF8A89}"/>
              </a:ext>
            </a:extLst>
          </p:cNvPr>
          <p:cNvGrpSpPr/>
          <p:nvPr userDrawn="1"/>
        </p:nvGrpSpPr>
        <p:grpSpPr>
          <a:xfrm flipH="1">
            <a:off x="323" y="0"/>
            <a:ext cx="1709608" cy="946718"/>
            <a:chOff x="8632898" y="0"/>
            <a:chExt cx="3559102" cy="1910187"/>
          </a:xfrm>
        </p:grpSpPr>
        <p:sp>
          <p:nvSpPr>
            <p:cNvPr id="11" name="Picture Placeholder 9">
              <a:extLst>
                <a:ext uri="{FF2B5EF4-FFF2-40B4-BE49-F238E27FC236}">
                  <a16:creationId xmlns:a16="http://schemas.microsoft.com/office/drawing/2014/main" id="{82EAF28D-04FC-DAAE-41D1-7B6572F1F46E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861D321-1722-8515-434D-BDC0F256BC65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4A8CDB-B89D-4408-5A97-DB28F863F687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5466AC9-9BEE-7BF9-8540-3E2020CC957B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15" name="Content Placeholder 15">
            <a:extLst>
              <a:ext uri="{FF2B5EF4-FFF2-40B4-BE49-F238E27FC236}">
                <a16:creationId xmlns:a16="http://schemas.microsoft.com/office/drawing/2014/main" id="{A574567A-751D-423F-22F5-3E96AA5E34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4301" y="1296992"/>
            <a:ext cx="9634539" cy="489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367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63A540-5C20-F862-0481-B88D7581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A12164-D9EF-2C38-7AA5-B73CB6C97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EE3AC-B2C8-AA81-56A9-39A0C8B0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F5296E-2108-37F5-3E62-D64BAE01F430}"/>
              </a:ext>
            </a:extLst>
          </p:cNvPr>
          <p:cNvGrpSpPr/>
          <p:nvPr userDrawn="1"/>
        </p:nvGrpSpPr>
        <p:grpSpPr>
          <a:xfrm>
            <a:off x="10518124" y="1"/>
            <a:ext cx="1671355" cy="868101"/>
            <a:chOff x="8632898" y="0"/>
            <a:chExt cx="3559102" cy="1910187"/>
          </a:xfrm>
        </p:grpSpPr>
        <p:sp>
          <p:nvSpPr>
            <p:cNvPr id="6" name="Picture Placeholder 9">
              <a:extLst>
                <a:ext uri="{FF2B5EF4-FFF2-40B4-BE49-F238E27FC236}">
                  <a16:creationId xmlns:a16="http://schemas.microsoft.com/office/drawing/2014/main" id="{11D0FA36-BA3A-D2A4-3CC7-2532F16297FC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4BC26C-62F6-7D29-F100-A61FFC1EC8B1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D4462A1-1368-04BC-87A0-E6CDA1EEE45F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9D44A90-4068-C7B0-6715-AD605E657408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75D13E-7ACB-6C14-156A-B85874518BA3}"/>
              </a:ext>
            </a:extLst>
          </p:cNvPr>
          <p:cNvGrpSpPr/>
          <p:nvPr userDrawn="1"/>
        </p:nvGrpSpPr>
        <p:grpSpPr>
          <a:xfrm flipH="1">
            <a:off x="1" y="1"/>
            <a:ext cx="1671355" cy="868101"/>
            <a:chOff x="8632898" y="0"/>
            <a:chExt cx="3559102" cy="1910187"/>
          </a:xfrm>
        </p:grpSpPr>
        <p:sp>
          <p:nvSpPr>
            <p:cNvPr id="11" name="Picture Placeholder 9">
              <a:extLst>
                <a:ext uri="{FF2B5EF4-FFF2-40B4-BE49-F238E27FC236}">
                  <a16:creationId xmlns:a16="http://schemas.microsoft.com/office/drawing/2014/main" id="{C75694E3-46A2-6BCB-DC3F-FC02370B4B6B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35A22C4-7C75-5F3D-3053-05A823CF4085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98DE7-39ED-CAE2-BF99-68F499E67CE9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07177ED-66CE-64CA-4DBB-A4F0D8A39485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sp>
        <p:nvSpPr>
          <p:cNvPr id="15" name="Content Placeholder 15">
            <a:extLst>
              <a:ext uri="{FF2B5EF4-FFF2-40B4-BE49-F238E27FC236}">
                <a16:creationId xmlns:a16="http://schemas.microsoft.com/office/drawing/2014/main" id="{011A5343-D304-F599-5277-F634883BA2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4301" y="1296992"/>
            <a:ext cx="9634539" cy="489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75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63A540-5C20-F862-0481-B88D7581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A12164-D9EF-2C38-7AA5-B73CB6C97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EE3AC-B2C8-AA81-56A9-39A0C8B0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4D3FCE-9144-3E3A-1F3B-2B57CA03C268}"/>
              </a:ext>
            </a:extLst>
          </p:cNvPr>
          <p:cNvGrpSpPr/>
          <p:nvPr userDrawn="1"/>
        </p:nvGrpSpPr>
        <p:grpSpPr>
          <a:xfrm>
            <a:off x="10401112" y="0"/>
            <a:ext cx="1790888" cy="946718"/>
            <a:chOff x="8632898" y="0"/>
            <a:chExt cx="3559102" cy="1910187"/>
          </a:xfrm>
        </p:grpSpPr>
        <p:sp>
          <p:nvSpPr>
            <p:cNvPr id="6" name="Picture Placeholder 9">
              <a:extLst>
                <a:ext uri="{FF2B5EF4-FFF2-40B4-BE49-F238E27FC236}">
                  <a16:creationId xmlns:a16="http://schemas.microsoft.com/office/drawing/2014/main" id="{48ED2103-2B96-7A46-87C3-3E0DCACAA079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F07373B-9476-F770-A67A-2DFB6E79EE75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7578C1B-8BC8-6C85-0911-4135194919B4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bg2">
                <a:lumMod val="1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A0FD445-67F7-AC8A-33EC-DF476123F334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1BFC64-9B39-85EB-269F-2204DCDD9356}"/>
              </a:ext>
            </a:extLst>
          </p:cNvPr>
          <p:cNvGrpSpPr/>
          <p:nvPr userDrawn="1"/>
        </p:nvGrpSpPr>
        <p:grpSpPr>
          <a:xfrm flipH="1">
            <a:off x="0" y="0"/>
            <a:ext cx="1790888" cy="946718"/>
            <a:chOff x="8632898" y="0"/>
            <a:chExt cx="3559102" cy="1910187"/>
          </a:xfrm>
        </p:grpSpPr>
        <p:sp>
          <p:nvSpPr>
            <p:cNvPr id="11" name="Picture Placeholder 9">
              <a:extLst>
                <a:ext uri="{FF2B5EF4-FFF2-40B4-BE49-F238E27FC236}">
                  <a16:creationId xmlns:a16="http://schemas.microsoft.com/office/drawing/2014/main" id="{3747D6F0-75CC-0457-BA03-711AB8FBAC4C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FC65045-F8A1-8EE0-B8FF-9180DD068B29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8037270-5FE1-61F6-079C-999EC7F53D1B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bg2">
                <a:lumMod val="1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0AF670-86CF-4457-FEFD-C6B48EBAFD60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15" name="Content Placeholder 15">
            <a:extLst>
              <a:ext uri="{FF2B5EF4-FFF2-40B4-BE49-F238E27FC236}">
                <a16:creationId xmlns:a16="http://schemas.microsoft.com/office/drawing/2014/main" id="{493EEC54-7782-DF69-9B4C-B06F10CCE78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4301" y="1296992"/>
            <a:ext cx="9634539" cy="489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918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63A540-5C20-F862-0481-B88D7581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A12164-D9EF-2C38-7AA5-B73CB6C97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EE3AC-B2C8-AA81-56A9-39A0C8B0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4E9979-0516-FC93-DF25-C4E89256A95D}"/>
              </a:ext>
            </a:extLst>
          </p:cNvPr>
          <p:cNvGrpSpPr/>
          <p:nvPr userDrawn="1"/>
        </p:nvGrpSpPr>
        <p:grpSpPr>
          <a:xfrm>
            <a:off x="10511157" y="2"/>
            <a:ext cx="1680843" cy="912652"/>
            <a:chOff x="8632898" y="0"/>
            <a:chExt cx="3559102" cy="1910187"/>
          </a:xfrm>
        </p:grpSpPr>
        <p:sp>
          <p:nvSpPr>
            <p:cNvPr id="6" name="Picture Placeholder 9">
              <a:extLst>
                <a:ext uri="{FF2B5EF4-FFF2-40B4-BE49-F238E27FC236}">
                  <a16:creationId xmlns:a16="http://schemas.microsoft.com/office/drawing/2014/main" id="{5196A990-C923-819F-273F-4BF54F5E89BB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90BB51-1771-A4E1-303B-260AA54CAAD4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5531BC2-65BF-6885-F0D8-94B7865C48CD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97F6A31-BBD3-DC22-C0E5-22D3BFC867B8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3C7ED1-12E9-8F21-8F4B-82A38F378E73}"/>
              </a:ext>
            </a:extLst>
          </p:cNvPr>
          <p:cNvGrpSpPr/>
          <p:nvPr userDrawn="1"/>
        </p:nvGrpSpPr>
        <p:grpSpPr>
          <a:xfrm flipH="1">
            <a:off x="1" y="2"/>
            <a:ext cx="1680843" cy="912652"/>
            <a:chOff x="8632898" y="0"/>
            <a:chExt cx="3559102" cy="1910187"/>
          </a:xfrm>
        </p:grpSpPr>
        <p:sp>
          <p:nvSpPr>
            <p:cNvPr id="11" name="Picture Placeholder 9">
              <a:extLst>
                <a:ext uri="{FF2B5EF4-FFF2-40B4-BE49-F238E27FC236}">
                  <a16:creationId xmlns:a16="http://schemas.microsoft.com/office/drawing/2014/main" id="{F7D1FD20-9FC0-F4B6-FD1B-35BBB64CB0C8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77185EC-E88D-AF4F-7E17-1FC827738AEE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0F86E8-D523-9483-0114-AA33C50D7CF9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B70F128-2348-37EB-5C48-8E095D153638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260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63A540-5C20-F862-0481-B88D7581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A12164-D9EF-2C38-7AA5-B73CB6C97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EE3AC-B2C8-AA81-56A9-39A0C8B0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1675D2-9206-F835-ECAD-BEDE74609354}"/>
              </a:ext>
            </a:extLst>
          </p:cNvPr>
          <p:cNvGrpSpPr/>
          <p:nvPr userDrawn="1"/>
        </p:nvGrpSpPr>
        <p:grpSpPr>
          <a:xfrm>
            <a:off x="10482392" y="0"/>
            <a:ext cx="1709608" cy="946718"/>
            <a:chOff x="8632898" y="0"/>
            <a:chExt cx="3559102" cy="1910187"/>
          </a:xfrm>
        </p:grpSpPr>
        <p:sp>
          <p:nvSpPr>
            <p:cNvPr id="6" name="Picture Placeholder 9">
              <a:extLst>
                <a:ext uri="{FF2B5EF4-FFF2-40B4-BE49-F238E27FC236}">
                  <a16:creationId xmlns:a16="http://schemas.microsoft.com/office/drawing/2014/main" id="{97AEFAF5-C394-DCA4-BD13-9F31ED5D8496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A5BBE47-24B7-043B-A860-2E71B78985C4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5200B63-2ABD-76A7-A994-66C3A72D4888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A9DEFA-3DE3-B8E7-3EC3-51E607B4A1F4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6CDB99-F00B-E484-F023-A283A5AF8A89}"/>
              </a:ext>
            </a:extLst>
          </p:cNvPr>
          <p:cNvGrpSpPr/>
          <p:nvPr userDrawn="1"/>
        </p:nvGrpSpPr>
        <p:grpSpPr>
          <a:xfrm flipH="1">
            <a:off x="323" y="0"/>
            <a:ext cx="1709608" cy="946718"/>
            <a:chOff x="8632898" y="0"/>
            <a:chExt cx="3559102" cy="1910187"/>
          </a:xfrm>
        </p:grpSpPr>
        <p:sp>
          <p:nvSpPr>
            <p:cNvPr id="11" name="Picture Placeholder 9">
              <a:extLst>
                <a:ext uri="{FF2B5EF4-FFF2-40B4-BE49-F238E27FC236}">
                  <a16:creationId xmlns:a16="http://schemas.microsoft.com/office/drawing/2014/main" id="{82EAF28D-04FC-DAAE-41D1-7B6572F1F46E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861D321-1722-8515-434D-BDC0F256BC65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4A8CDB-B89D-4408-5A97-DB28F863F687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5466AC9-9BEE-7BF9-8540-3E2020CC957B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69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63A540-5C20-F862-0481-B88D7581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A12164-D9EF-2C38-7AA5-B73CB6C97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EE3AC-B2C8-AA81-56A9-39A0C8B0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F5296E-2108-37F5-3E62-D64BAE01F430}"/>
              </a:ext>
            </a:extLst>
          </p:cNvPr>
          <p:cNvGrpSpPr/>
          <p:nvPr userDrawn="1"/>
        </p:nvGrpSpPr>
        <p:grpSpPr>
          <a:xfrm>
            <a:off x="10518124" y="1"/>
            <a:ext cx="1671355" cy="868101"/>
            <a:chOff x="8632898" y="0"/>
            <a:chExt cx="3559102" cy="1910187"/>
          </a:xfrm>
        </p:grpSpPr>
        <p:sp>
          <p:nvSpPr>
            <p:cNvPr id="6" name="Picture Placeholder 9">
              <a:extLst>
                <a:ext uri="{FF2B5EF4-FFF2-40B4-BE49-F238E27FC236}">
                  <a16:creationId xmlns:a16="http://schemas.microsoft.com/office/drawing/2014/main" id="{11D0FA36-BA3A-D2A4-3CC7-2532F16297FC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4BC26C-62F6-7D29-F100-A61FFC1EC8B1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D4462A1-1368-04BC-87A0-E6CDA1EEE45F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9D44A90-4068-C7B0-6715-AD605E657408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75D13E-7ACB-6C14-156A-B85874518BA3}"/>
              </a:ext>
            </a:extLst>
          </p:cNvPr>
          <p:cNvGrpSpPr/>
          <p:nvPr userDrawn="1"/>
        </p:nvGrpSpPr>
        <p:grpSpPr>
          <a:xfrm flipH="1">
            <a:off x="1" y="1"/>
            <a:ext cx="1671355" cy="868101"/>
            <a:chOff x="8632898" y="0"/>
            <a:chExt cx="3559102" cy="1910187"/>
          </a:xfrm>
        </p:grpSpPr>
        <p:sp>
          <p:nvSpPr>
            <p:cNvPr id="11" name="Picture Placeholder 9">
              <a:extLst>
                <a:ext uri="{FF2B5EF4-FFF2-40B4-BE49-F238E27FC236}">
                  <a16:creationId xmlns:a16="http://schemas.microsoft.com/office/drawing/2014/main" id="{C75694E3-46A2-6BCB-DC3F-FC02370B4B6B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35A22C4-7C75-5F3D-3053-05A823CF4085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98DE7-39ED-CAE2-BF99-68F499E67CE9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07177ED-66CE-64CA-4DBB-A4F0D8A39485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818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63A540-5C20-F862-0481-B88D7581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A12164-D9EF-2C38-7AA5-B73CB6C97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EE3AC-B2C8-AA81-56A9-39A0C8B0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4D3FCE-9144-3E3A-1F3B-2B57CA03C268}"/>
              </a:ext>
            </a:extLst>
          </p:cNvPr>
          <p:cNvGrpSpPr/>
          <p:nvPr userDrawn="1"/>
        </p:nvGrpSpPr>
        <p:grpSpPr>
          <a:xfrm>
            <a:off x="10401112" y="0"/>
            <a:ext cx="1790888" cy="946718"/>
            <a:chOff x="8632898" y="0"/>
            <a:chExt cx="3559102" cy="1910187"/>
          </a:xfrm>
        </p:grpSpPr>
        <p:sp>
          <p:nvSpPr>
            <p:cNvPr id="6" name="Picture Placeholder 9">
              <a:extLst>
                <a:ext uri="{FF2B5EF4-FFF2-40B4-BE49-F238E27FC236}">
                  <a16:creationId xmlns:a16="http://schemas.microsoft.com/office/drawing/2014/main" id="{48ED2103-2B96-7A46-87C3-3E0DCACAA079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F07373B-9476-F770-A67A-2DFB6E79EE75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7578C1B-8BC8-6C85-0911-4135194919B4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bg2">
                <a:lumMod val="1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A0FD445-67F7-AC8A-33EC-DF476123F334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1BFC64-9B39-85EB-269F-2204DCDD9356}"/>
              </a:ext>
            </a:extLst>
          </p:cNvPr>
          <p:cNvGrpSpPr/>
          <p:nvPr userDrawn="1"/>
        </p:nvGrpSpPr>
        <p:grpSpPr>
          <a:xfrm flipH="1">
            <a:off x="0" y="0"/>
            <a:ext cx="1790888" cy="946718"/>
            <a:chOff x="8632898" y="0"/>
            <a:chExt cx="3559102" cy="1910187"/>
          </a:xfrm>
        </p:grpSpPr>
        <p:sp>
          <p:nvSpPr>
            <p:cNvPr id="11" name="Picture Placeholder 9">
              <a:extLst>
                <a:ext uri="{FF2B5EF4-FFF2-40B4-BE49-F238E27FC236}">
                  <a16:creationId xmlns:a16="http://schemas.microsoft.com/office/drawing/2014/main" id="{3747D6F0-75CC-0457-BA03-711AB8FBAC4C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FC65045-F8A1-8EE0-B8FF-9180DD068B29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8037270-5FE1-61F6-079C-999EC7F53D1B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bg2">
                <a:lumMod val="1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0AF670-86CF-4457-FEFD-C6B48EBAFD60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07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65DAB-E963-E44D-07EF-41BBB8CF232B}"/>
              </a:ext>
            </a:extLst>
          </p:cNvPr>
          <p:cNvSpPr/>
          <p:nvPr userDrawn="1"/>
        </p:nvSpPr>
        <p:spPr>
          <a:xfrm>
            <a:off x="-222625" y="1822669"/>
            <a:ext cx="6318625" cy="4317913"/>
          </a:xfrm>
          <a:prstGeom prst="roundRect">
            <a:avLst>
              <a:gd name="adj" fmla="val 6256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41A11-C31F-51AB-EACE-6115F09D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DA388-65A9-1D76-DAC9-D197958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DE6D-8E80-12D7-70B1-009DF0A0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44EC4A-BCEC-1F56-E973-FF4884CB3C75}"/>
              </a:ext>
            </a:extLst>
          </p:cNvPr>
          <p:cNvSpPr/>
          <p:nvPr userDrawn="1"/>
        </p:nvSpPr>
        <p:spPr>
          <a:xfrm flipH="1">
            <a:off x="700871" y="717418"/>
            <a:ext cx="45719" cy="737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0E2B384-CD35-14A4-8759-1FF4CA700A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9702" y="1908175"/>
            <a:ext cx="5075239" cy="393223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7F413E7-31A3-C41B-DF70-E3FF5A55FF4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7063" y="2387775"/>
            <a:ext cx="4891088" cy="3125787"/>
          </a:xfrm>
        </p:spPr>
        <p:txBody>
          <a:bodyPr>
            <a:normAutofit/>
          </a:bodyPr>
          <a:lstStyle>
            <a:lvl1pPr>
              <a:defRPr sz="1800" b="0">
                <a:latin typeface="+mj-lt"/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6B4AAE7B-F0A3-BDAD-89C4-2E3C1512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17418"/>
            <a:ext cx="9617707" cy="756816"/>
          </a:xfrm>
        </p:spPr>
        <p:txBody>
          <a:bodyPr>
            <a:normAutofit/>
          </a:bodyPr>
          <a:lstStyle>
            <a:lvl1pPr>
              <a:defRPr sz="36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08489A-12CC-DE75-2110-94175CF9CE72}"/>
              </a:ext>
            </a:extLst>
          </p:cNvPr>
          <p:cNvGrpSpPr/>
          <p:nvPr userDrawn="1"/>
        </p:nvGrpSpPr>
        <p:grpSpPr>
          <a:xfrm>
            <a:off x="10401112" y="0"/>
            <a:ext cx="1790888" cy="946718"/>
            <a:chOff x="8632898" y="0"/>
            <a:chExt cx="3559102" cy="1910187"/>
          </a:xfrm>
        </p:grpSpPr>
        <p:sp>
          <p:nvSpPr>
            <p:cNvPr id="9" name="Picture Placeholder 9">
              <a:extLst>
                <a:ext uri="{FF2B5EF4-FFF2-40B4-BE49-F238E27FC236}">
                  <a16:creationId xmlns:a16="http://schemas.microsoft.com/office/drawing/2014/main" id="{58D564BB-2574-640C-2694-468A57555C0A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5D3DFF-5935-55EE-60F6-A0383CE5EC0F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6ABB13B-9CFD-896A-6074-02A88FF4F1C1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bg2">
                <a:lumMod val="1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F8B01F4-F087-1FC8-A1E2-9B98F249BAE1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579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AF12-B0CE-A3F4-6D07-CB96E179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91E612-E851-D8AF-5510-68D7F58AC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0530B-8872-F099-F581-1C2B63B92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F7ADE-BC4C-ABF2-00D8-1505F6062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06AC2-8833-4A7B-A0DD-FBC66A25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1250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1060A4-D7D7-C7D0-9890-3EF3A6E99D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87856C-3371-A16D-3069-F7672F96FD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93FAA-5F7A-C7AD-45FB-D00843EB3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5FFD7-5A12-38CA-92C7-6EE96A56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20E0D-4C48-EBE2-EC12-6EAEE1F6E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9935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1" indent="0" algn="ctr">
              <a:buNone/>
              <a:defRPr sz="2000"/>
            </a:lvl2pPr>
            <a:lvl3pPr marL="914439" indent="0" algn="ctr">
              <a:buNone/>
              <a:defRPr sz="1801"/>
            </a:lvl3pPr>
            <a:lvl4pPr marL="1371660" indent="0" algn="ctr">
              <a:buNone/>
              <a:defRPr sz="1600"/>
            </a:lvl4pPr>
            <a:lvl5pPr marL="1828880" indent="0" algn="ctr">
              <a:buNone/>
              <a:defRPr sz="1600"/>
            </a:lvl5pPr>
            <a:lvl6pPr marL="2286100" indent="0" algn="ctr">
              <a:buNone/>
              <a:defRPr sz="1600"/>
            </a:lvl6pPr>
            <a:lvl7pPr marL="2743320" indent="0" algn="ctr">
              <a:buNone/>
              <a:defRPr sz="1600"/>
            </a:lvl7pPr>
            <a:lvl8pPr marL="3200540" indent="0" algn="ctr">
              <a:buNone/>
              <a:defRPr sz="1600"/>
            </a:lvl8pPr>
            <a:lvl9pPr marL="365776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3366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718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3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39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9072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2135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7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1" indent="0">
              <a:buNone/>
              <a:defRPr sz="2000" b="1"/>
            </a:lvl2pPr>
            <a:lvl3pPr marL="914439" indent="0">
              <a:buNone/>
              <a:defRPr sz="1801" b="1"/>
            </a:lvl3pPr>
            <a:lvl4pPr marL="1371660" indent="0">
              <a:buNone/>
              <a:defRPr sz="1600" b="1"/>
            </a:lvl4pPr>
            <a:lvl5pPr marL="1828880" indent="0">
              <a:buNone/>
              <a:defRPr sz="1600" b="1"/>
            </a:lvl5pPr>
            <a:lvl6pPr marL="2286100" indent="0">
              <a:buNone/>
              <a:defRPr sz="1600" b="1"/>
            </a:lvl6pPr>
            <a:lvl7pPr marL="2743320" indent="0">
              <a:buNone/>
              <a:defRPr sz="1600" b="1"/>
            </a:lvl7pPr>
            <a:lvl8pPr marL="3200540" indent="0">
              <a:buNone/>
              <a:defRPr sz="1600" b="1"/>
            </a:lvl8pPr>
            <a:lvl9pPr marL="365776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7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7" y="1681164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1" indent="0">
              <a:buNone/>
              <a:defRPr sz="2000" b="1"/>
            </a:lvl2pPr>
            <a:lvl3pPr marL="914439" indent="0">
              <a:buNone/>
              <a:defRPr sz="1801" b="1"/>
            </a:lvl3pPr>
            <a:lvl4pPr marL="1371660" indent="0">
              <a:buNone/>
              <a:defRPr sz="1600" b="1"/>
            </a:lvl4pPr>
            <a:lvl5pPr marL="1828880" indent="0">
              <a:buNone/>
              <a:defRPr sz="1600" b="1"/>
            </a:lvl5pPr>
            <a:lvl6pPr marL="2286100" indent="0">
              <a:buNone/>
              <a:defRPr sz="1600" b="1"/>
            </a:lvl6pPr>
            <a:lvl7pPr marL="2743320" indent="0">
              <a:buNone/>
              <a:defRPr sz="1600" b="1"/>
            </a:lvl7pPr>
            <a:lvl8pPr marL="3200540" indent="0">
              <a:buNone/>
              <a:defRPr sz="1600" b="1"/>
            </a:lvl8pPr>
            <a:lvl9pPr marL="365776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7" y="2505076"/>
            <a:ext cx="51831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3826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68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764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93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393224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1" indent="0">
              <a:buNone/>
              <a:defRPr sz="1401"/>
            </a:lvl2pPr>
            <a:lvl3pPr marL="914439" indent="0">
              <a:buNone/>
              <a:defRPr sz="1200"/>
            </a:lvl3pPr>
            <a:lvl4pPr marL="1371660" indent="0">
              <a:buNone/>
              <a:defRPr sz="1001"/>
            </a:lvl4pPr>
            <a:lvl5pPr marL="1828880" indent="0">
              <a:buNone/>
              <a:defRPr sz="1001"/>
            </a:lvl5pPr>
            <a:lvl6pPr marL="2286100" indent="0">
              <a:buNone/>
              <a:defRPr sz="1001"/>
            </a:lvl6pPr>
            <a:lvl7pPr marL="2743320" indent="0">
              <a:buNone/>
              <a:defRPr sz="1001"/>
            </a:lvl7pPr>
            <a:lvl8pPr marL="3200540" indent="0">
              <a:buNone/>
              <a:defRPr sz="1001"/>
            </a:lvl8pPr>
            <a:lvl9pPr marL="3657760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462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A40E0C6-02CD-076E-8E89-EC70293C0BBC}"/>
              </a:ext>
            </a:extLst>
          </p:cNvPr>
          <p:cNvSpPr/>
          <p:nvPr userDrawn="1"/>
        </p:nvSpPr>
        <p:spPr>
          <a:xfrm>
            <a:off x="-295835" y="1891806"/>
            <a:ext cx="6391835" cy="4009171"/>
          </a:xfrm>
          <a:prstGeom prst="roundRect">
            <a:avLst>
              <a:gd name="adj" fmla="val 6256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41A11-C31F-51AB-EACE-6115F09D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DA388-65A9-1D76-DAC9-D197958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DE6D-8E80-12D7-70B1-009DF0A0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44EC4A-BCEC-1F56-E973-FF4884CB3C75}"/>
              </a:ext>
            </a:extLst>
          </p:cNvPr>
          <p:cNvSpPr/>
          <p:nvPr userDrawn="1"/>
        </p:nvSpPr>
        <p:spPr>
          <a:xfrm flipH="1">
            <a:off x="700871" y="717418"/>
            <a:ext cx="45719" cy="737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0E2B384-CD35-14A4-8759-1FF4CA700A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9702" y="1908175"/>
            <a:ext cx="5075239" cy="393223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7F413E7-31A3-C41B-DF70-E3FF5A55FF4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7063" y="2387775"/>
            <a:ext cx="4891088" cy="3125787"/>
          </a:xfrm>
        </p:spPr>
        <p:txBody>
          <a:bodyPr>
            <a:normAutofit/>
          </a:bodyPr>
          <a:lstStyle>
            <a:lvl1pPr>
              <a:defRPr sz="1800" b="0">
                <a:latin typeface="+mj-lt"/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6B4AAE7B-F0A3-BDAD-89C4-2E3C1512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17418"/>
            <a:ext cx="9617707" cy="756816"/>
          </a:xfrm>
        </p:spPr>
        <p:txBody>
          <a:bodyPr>
            <a:normAutofit/>
          </a:bodyPr>
          <a:lstStyle>
            <a:lvl1pPr>
              <a:defRPr sz="36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76609B-B8FC-089B-36E9-65F49BB9DC2A}"/>
              </a:ext>
            </a:extLst>
          </p:cNvPr>
          <p:cNvGrpSpPr/>
          <p:nvPr userDrawn="1"/>
        </p:nvGrpSpPr>
        <p:grpSpPr>
          <a:xfrm>
            <a:off x="10511157" y="2"/>
            <a:ext cx="1680843" cy="912652"/>
            <a:chOff x="8632898" y="0"/>
            <a:chExt cx="3559102" cy="1910187"/>
          </a:xfrm>
        </p:grpSpPr>
        <p:sp>
          <p:nvSpPr>
            <p:cNvPr id="12" name="Picture Placeholder 9">
              <a:extLst>
                <a:ext uri="{FF2B5EF4-FFF2-40B4-BE49-F238E27FC236}">
                  <a16:creationId xmlns:a16="http://schemas.microsoft.com/office/drawing/2014/main" id="{0586B56F-612A-F5DF-6A21-CD9A595C35FB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D3AFE0B-8589-4152-7E4E-A8B5FC9DD8C5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4B5F6CB-A4C7-9E22-9190-E5FDA269D942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79F6732-FEA4-03E9-AD4F-C795D247B022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7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3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21" indent="0">
              <a:buNone/>
              <a:defRPr sz="2800"/>
            </a:lvl2pPr>
            <a:lvl3pPr marL="914439" indent="0">
              <a:buNone/>
              <a:defRPr sz="2400"/>
            </a:lvl3pPr>
            <a:lvl4pPr marL="1371660" indent="0">
              <a:buNone/>
              <a:defRPr sz="2000"/>
            </a:lvl4pPr>
            <a:lvl5pPr marL="1828880" indent="0">
              <a:buNone/>
              <a:defRPr sz="2000"/>
            </a:lvl5pPr>
            <a:lvl6pPr marL="2286100" indent="0">
              <a:buNone/>
              <a:defRPr sz="2000"/>
            </a:lvl6pPr>
            <a:lvl7pPr marL="2743320" indent="0">
              <a:buNone/>
              <a:defRPr sz="2000"/>
            </a:lvl7pPr>
            <a:lvl8pPr marL="3200540" indent="0">
              <a:buNone/>
              <a:defRPr sz="2000"/>
            </a:lvl8pPr>
            <a:lvl9pPr marL="365776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393224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1" indent="0">
              <a:buNone/>
              <a:defRPr sz="1401"/>
            </a:lvl2pPr>
            <a:lvl3pPr marL="914439" indent="0">
              <a:buNone/>
              <a:defRPr sz="1200"/>
            </a:lvl3pPr>
            <a:lvl4pPr marL="1371660" indent="0">
              <a:buNone/>
              <a:defRPr sz="1001"/>
            </a:lvl4pPr>
            <a:lvl5pPr marL="1828880" indent="0">
              <a:buNone/>
              <a:defRPr sz="1001"/>
            </a:lvl5pPr>
            <a:lvl6pPr marL="2286100" indent="0">
              <a:buNone/>
              <a:defRPr sz="1001"/>
            </a:lvl6pPr>
            <a:lvl7pPr marL="2743320" indent="0">
              <a:buNone/>
              <a:defRPr sz="1001"/>
            </a:lvl7pPr>
            <a:lvl8pPr marL="3200540" indent="0">
              <a:buNone/>
              <a:defRPr sz="1001"/>
            </a:lvl8pPr>
            <a:lvl9pPr marL="3657760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366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613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1494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3" y="365125"/>
            <a:ext cx="2628907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7" y="365125"/>
            <a:ext cx="773430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4609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553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1" y="2597275"/>
            <a:ext cx="4868987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40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19" indent="0">
              <a:buNone/>
              <a:tabLst/>
              <a:defRPr sz="1961"/>
            </a:lvl3pPr>
            <a:lvl4pPr marL="451327" indent="0">
              <a:buNone/>
              <a:defRPr/>
            </a:lvl4pPr>
            <a:lvl5pPr marL="672319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6"/>
            <a:ext cx="5671760" cy="1843069"/>
          </a:xfrm>
        </p:spPr>
        <p:txBody>
          <a:bodyPr/>
          <a:lstStyle>
            <a:lvl1pPr marL="0" indent="0" algn="l">
              <a:buNone/>
              <a:defRPr sz="220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1" y="6"/>
            <a:ext cx="4083307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39" rtl="0" eaLnBrk="1" latinLnBrk="0" hangingPunct="1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504"/>
            <a:ext cx="5671760" cy="1843069"/>
          </a:xfrm>
        </p:spPr>
        <p:txBody>
          <a:bodyPr/>
          <a:lstStyle>
            <a:lvl1pPr marL="0" indent="0" algn="l">
              <a:buNone/>
              <a:defRPr sz="220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901"/>
            <a:ext cx="5671760" cy="1843069"/>
          </a:xfrm>
        </p:spPr>
        <p:txBody>
          <a:bodyPr/>
          <a:lstStyle>
            <a:lvl1pPr marL="0" indent="0" algn="l">
              <a:buNone/>
              <a:defRPr sz="220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292637-FA84-4F74-A1FB-3510E11A99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448800" y="6494613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8959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pPr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430703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pPr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2614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pPr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16301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pPr/>
              <a:t>1/24/2024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1057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pPr/>
              <a:t>1/24/2024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173197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pPr/>
              <a:t>1/24/2024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51733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A40E0C6-02CD-076E-8E89-EC70293C0BBC}"/>
              </a:ext>
            </a:extLst>
          </p:cNvPr>
          <p:cNvSpPr/>
          <p:nvPr userDrawn="1"/>
        </p:nvSpPr>
        <p:spPr>
          <a:xfrm>
            <a:off x="-295835" y="1891806"/>
            <a:ext cx="6391835" cy="4009171"/>
          </a:xfrm>
          <a:prstGeom prst="roundRect">
            <a:avLst>
              <a:gd name="adj" fmla="val 6256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41A11-C31F-51AB-EACE-6115F09D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DA388-65A9-1D76-DAC9-D197958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DE6D-8E80-12D7-70B1-009DF0A0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44EC4A-BCEC-1F56-E973-FF4884CB3C75}"/>
              </a:ext>
            </a:extLst>
          </p:cNvPr>
          <p:cNvSpPr/>
          <p:nvPr userDrawn="1"/>
        </p:nvSpPr>
        <p:spPr>
          <a:xfrm flipH="1">
            <a:off x="700871" y="717418"/>
            <a:ext cx="45719" cy="737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0E2B384-CD35-14A4-8759-1FF4CA700A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9702" y="1908175"/>
            <a:ext cx="5075239" cy="393223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7F413E7-31A3-C41B-DF70-E3FF5A55FF4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7063" y="2387775"/>
            <a:ext cx="4891088" cy="3125787"/>
          </a:xfrm>
        </p:spPr>
        <p:txBody>
          <a:bodyPr>
            <a:normAutofit/>
          </a:bodyPr>
          <a:lstStyle>
            <a:lvl1pPr>
              <a:defRPr sz="1800" b="0">
                <a:latin typeface="+mj-lt"/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6B4AAE7B-F0A3-BDAD-89C4-2E3C1512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17418"/>
            <a:ext cx="9617707" cy="756816"/>
          </a:xfrm>
        </p:spPr>
        <p:txBody>
          <a:bodyPr>
            <a:normAutofit/>
          </a:bodyPr>
          <a:lstStyle>
            <a:lvl1pPr>
              <a:defRPr sz="36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56DC26-DD51-2099-9417-853AA0A1CE17}"/>
              </a:ext>
            </a:extLst>
          </p:cNvPr>
          <p:cNvGrpSpPr/>
          <p:nvPr userDrawn="1"/>
        </p:nvGrpSpPr>
        <p:grpSpPr>
          <a:xfrm>
            <a:off x="10518124" y="0"/>
            <a:ext cx="1671355" cy="933050"/>
            <a:chOff x="8632898" y="0"/>
            <a:chExt cx="3559102" cy="1910187"/>
          </a:xfrm>
        </p:grpSpPr>
        <p:sp>
          <p:nvSpPr>
            <p:cNvPr id="8" name="Picture Placeholder 9">
              <a:extLst>
                <a:ext uri="{FF2B5EF4-FFF2-40B4-BE49-F238E27FC236}">
                  <a16:creationId xmlns:a16="http://schemas.microsoft.com/office/drawing/2014/main" id="{46337DB0-0C5D-D4B5-CE72-839198AA8243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2FCE75-987E-406E-06A9-15B22FBFACE8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45D3195-C74B-6A5A-9A97-6A71210A1548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FB096A6-C77E-1D4A-FAB1-DE9EA144750F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510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pPr/>
              <a:t>1/24/2024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380693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pPr/>
              <a:t>1/24/2024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187298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pPr/>
              <a:t>1/24/2024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188784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pPr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880299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pPr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612396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2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235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4CFBDC-4C05-7D2C-6B8E-64C21B6CB608}"/>
              </a:ext>
            </a:extLst>
          </p:cNvPr>
          <p:cNvSpPr/>
          <p:nvPr userDrawn="1"/>
        </p:nvSpPr>
        <p:spPr>
          <a:xfrm>
            <a:off x="-82821" y="533752"/>
            <a:ext cx="10538729" cy="1105251"/>
          </a:xfrm>
          <a:prstGeom prst="roundRect">
            <a:avLst>
              <a:gd name="adj" fmla="val 6256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41A11-C31F-51AB-EACE-6115F09D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DA388-65A9-1D76-DAC9-D197958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DE6D-8E80-12D7-70B1-009DF0A0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95FA239-6639-D369-4D2B-C4019CD8A7DE}"/>
              </a:ext>
            </a:extLst>
          </p:cNvPr>
          <p:cNvGrpSpPr/>
          <p:nvPr userDrawn="1"/>
        </p:nvGrpSpPr>
        <p:grpSpPr>
          <a:xfrm>
            <a:off x="10511157" y="2"/>
            <a:ext cx="1680843" cy="912652"/>
            <a:chOff x="8632898" y="0"/>
            <a:chExt cx="3559102" cy="1910187"/>
          </a:xfrm>
        </p:grpSpPr>
        <p:sp>
          <p:nvSpPr>
            <p:cNvPr id="8" name="Picture Placeholder 9">
              <a:extLst>
                <a:ext uri="{FF2B5EF4-FFF2-40B4-BE49-F238E27FC236}">
                  <a16:creationId xmlns:a16="http://schemas.microsoft.com/office/drawing/2014/main" id="{B3EF85F9-6C49-89A0-B17D-C6BC9C1CD4EF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BDD7E0F-2FA8-E76E-587F-4A07475D9AC9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F036EF0-79CB-7DB5-52A3-87F21895D4B4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8C87753-917B-D7A4-E47D-DFB2DCC2ED39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A44EC4A-BCEC-1F56-E973-FF4884CB3C75}"/>
              </a:ext>
            </a:extLst>
          </p:cNvPr>
          <p:cNvSpPr/>
          <p:nvPr userDrawn="1"/>
        </p:nvSpPr>
        <p:spPr>
          <a:xfrm flipH="1">
            <a:off x="700871" y="717418"/>
            <a:ext cx="45719" cy="737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0E2B384-CD35-14A4-8759-1FF4CA700A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9702" y="1908175"/>
            <a:ext cx="5075239" cy="393223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7F413E7-31A3-C41B-DF70-E3FF5A55FF4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7063" y="2387775"/>
            <a:ext cx="4891088" cy="3125787"/>
          </a:xfrm>
        </p:spPr>
        <p:txBody>
          <a:bodyPr>
            <a:normAutofit/>
          </a:bodyPr>
          <a:lstStyle>
            <a:lvl1pPr>
              <a:defRPr sz="1800" b="0" i="0">
                <a:latin typeface="+mj-lt"/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6B4AAE7B-F0A3-BDAD-89C4-2E3C1512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17418"/>
            <a:ext cx="9617707" cy="756816"/>
          </a:xfrm>
        </p:spPr>
        <p:txBody>
          <a:bodyPr>
            <a:normAutofit/>
          </a:bodyPr>
          <a:lstStyle>
            <a:lvl1pPr>
              <a:defRPr sz="36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651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8A40DC4-BA4A-4A0A-5DDE-C32B5552E525}"/>
              </a:ext>
            </a:extLst>
          </p:cNvPr>
          <p:cNvSpPr/>
          <p:nvPr userDrawn="1"/>
        </p:nvSpPr>
        <p:spPr>
          <a:xfrm>
            <a:off x="-82821" y="533752"/>
            <a:ext cx="10538729" cy="1105251"/>
          </a:xfrm>
          <a:prstGeom prst="roundRect">
            <a:avLst>
              <a:gd name="adj" fmla="val 6256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41A11-C31F-51AB-EACE-6115F09D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DA388-65A9-1D76-DAC9-D197958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DE6D-8E80-12D7-70B1-009DF0A0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44EC4A-BCEC-1F56-E973-FF4884CB3C75}"/>
              </a:ext>
            </a:extLst>
          </p:cNvPr>
          <p:cNvSpPr/>
          <p:nvPr userDrawn="1"/>
        </p:nvSpPr>
        <p:spPr>
          <a:xfrm flipH="1">
            <a:off x="700871" y="717418"/>
            <a:ext cx="45719" cy="737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0E2B384-CD35-14A4-8759-1FF4CA700A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9702" y="1908175"/>
            <a:ext cx="5075239" cy="393223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7F413E7-31A3-C41B-DF70-E3FF5A55FF4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7063" y="2387775"/>
            <a:ext cx="4891088" cy="3125787"/>
          </a:xfrm>
        </p:spPr>
        <p:txBody>
          <a:bodyPr>
            <a:normAutofit/>
          </a:bodyPr>
          <a:lstStyle>
            <a:lvl1pPr>
              <a:defRPr sz="1800" b="0">
                <a:latin typeface="+mj-lt"/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6B4AAE7B-F0A3-BDAD-89C4-2E3C1512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17418"/>
            <a:ext cx="9617707" cy="756816"/>
          </a:xfrm>
        </p:spPr>
        <p:txBody>
          <a:bodyPr>
            <a:normAutofit/>
          </a:bodyPr>
          <a:lstStyle>
            <a:lvl1pPr>
              <a:defRPr sz="36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08489A-12CC-DE75-2110-94175CF9CE72}"/>
              </a:ext>
            </a:extLst>
          </p:cNvPr>
          <p:cNvGrpSpPr/>
          <p:nvPr userDrawn="1"/>
        </p:nvGrpSpPr>
        <p:grpSpPr>
          <a:xfrm>
            <a:off x="10401112" y="0"/>
            <a:ext cx="1790888" cy="946718"/>
            <a:chOff x="8632898" y="0"/>
            <a:chExt cx="3559102" cy="1910187"/>
          </a:xfrm>
        </p:grpSpPr>
        <p:sp>
          <p:nvSpPr>
            <p:cNvPr id="9" name="Picture Placeholder 9">
              <a:extLst>
                <a:ext uri="{FF2B5EF4-FFF2-40B4-BE49-F238E27FC236}">
                  <a16:creationId xmlns:a16="http://schemas.microsoft.com/office/drawing/2014/main" id="{58D564BB-2574-640C-2694-468A57555C0A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5D3DFF-5935-55EE-60F6-A0383CE5EC0F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6ABB13B-9CFD-896A-6074-02A88FF4F1C1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bg2">
                <a:lumMod val="1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F8B01F4-F087-1FC8-A1E2-9B98F249BAE1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219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0CB854-140B-4855-9B56-7C8E74F30F93}"/>
              </a:ext>
            </a:extLst>
          </p:cNvPr>
          <p:cNvSpPr/>
          <p:nvPr userDrawn="1"/>
        </p:nvSpPr>
        <p:spPr>
          <a:xfrm>
            <a:off x="-82821" y="533752"/>
            <a:ext cx="10538729" cy="1105251"/>
          </a:xfrm>
          <a:prstGeom prst="roundRect">
            <a:avLst>
              <a:gd name="adj" fmla="val 6256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41A11-C31F-51AB-EACE-6115F09D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DA388-65A9-1D76-DAC9-D197958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DE6D-8E80-12D7-70B1-009DF0A0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44EC4A-BCEC-1F56-E973-FF4884CB3C75}"/>
              </a:ext>
            </a:extLst>
          </p:cNvPr>
          <p:cNvSpPr/>
          <p:nvPr userDrawn="1"/>
        </p:nvSpPr>
        <p:spPr>
          <a:xfrm flipH="1">
            <a:off x="700871" y="717418"/>
            <a:ext cx="45719" cy="737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0E2B384-CD35-14A4-8759-1FF4CA700A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9702" y="1908175"/>
            <a:ext cx="5075239" cy="393223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7F413E7-31A3-C41B-DF70-E3FF5A55FF4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7063" y="2387775"/>
            <a:ext cx="4891088" cy="3125787"/>
          </a:xfrm>
        </p:spPr>
        <p:txBody>
          <a:bodyPr>
            <a:normAutofit/>
          </a:bodyPr>
          <a:lstStyle>
            <a:lvl1pPr>
              <a:defRPr sz="1800" b="0">
                <a:latin typeface="+mj-lt"/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6B4AAE7B-F0A3-BDAD-89C4-2E3C1512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17418"/>
            <a:ext cx="9617707" cy="756816"/>
          </a:xfrm>
        </p:spPr>
        <p:txBody>
          <a:bodyPr>
            <a:normAutofit/>
          </a:bodyPr>
          <a:lstStyle>
            <a:lvl1pPr>
              <a:defRPr sz="36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E64547-DC65-4E82-96E3-9AEE8CC75226}"/>
              </a:ext>
            </a:extLst>
          </p:cNvPr>
          <p:cNvGrpSpPr/>
          <p:nvPr userDrawn="1"/>
        </p:nvGrpSpPr>
        <p:grpSpPr>
          <a:xfrm>
            <a:off x="10482392" y="0"/>
            <a:ext cx="1709608" cy="946718"/>
            <a:chOff x="8632898" y="0"/>
            <a:chExt cx="3559102" cy="1910187"/>
          </a:xfrm>
        </p:grpSpPr>
        <p:sp>
          <p:nvSpPr>
            <p:cNvPr id="12" name="Picture Placeholder 9">
              <a:extLst>
                <a:ext uri="{FF2B5EF4-FFF2-40B4-BE49-F238E27FC236}">
                  <a16:creationId xmlns:a16="http://schemas.microsoft.com/office/drawing/2014/main" id="{501AC658-DE62-0A81-790F-D78ED35153EE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C8FB5E-1078-7DF6-408E-2577F1ADEE00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5761F96-8F80-5B0F-9555-C5D10FC656DD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C61779C-489F-97CD-6169-1D2943023CEF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11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1F2019-5231-D234-63BE-E9ED12732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BDC66-F982-523F-0C06-9254DFB24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97CAE-F938-1CA2-1C1A-62C9F17E93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63FE0-DA60-484D-9C77-F33CC1BFE0C9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1266F-F7E6-A3FD-6675-577DDADBB2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B33B8-32B9-E010-5D1E-C3188A6C9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386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5" r:id="rId5"/>
    <p:sldLayoutId id="2147483687" r:id="rId6"/>
    <p:sldLayoutId id="2147483683" r:id="rId7"/>
    <p:sldLayoutId id="2147483685" r:id="rId8"/>
    <p:sldLayoutId id="2147483684" r:id="rId9"/>
    <p:sldLayoutId id="2147483686" r:id="rId10"/>
    <p:sldLayoutId id="2147483688" r:id="rId11"/>
    <p:sldLayoutId id="2147483694" r:id="rId12"/>
    <p:sldLayoutId id="2147483693" r:id="rId13"/>
    <p:sldLayoutId id="2147483692" r:id="rId14"/>
    <p:sldLayoutId id="2147483677" r:id="rId15"/>
    <p:sldLayoutId id="2147483654" r:id="rId16"/>
    <p:sldLayoutId id="2147483676" r:id="rId17"/>
    <p:sldLayoutId id="2147483678" r:id="rId18"/>
    <p:sldLayoutId id="2147483682" r:id="rId19"/>
    <p:sldLayoutId id="2147483681" r:id="rId20"/>
    <p:sldLayoutId id="2147483680" r:id="rId21"/>
    <p:sldLayoutId id="2147483695" r:id="rId22"/>
    <p:sldLayoutId id="2147483679" r:id="rId23"/>
    <p:sldLayoutId id="2147483656" r:id="rId24"/>
    <p:sldLayoutId id="2147483689" r:id="rId25"/>
    <p:sldLayoutId id="2147483690" r:id="rId26"/>
    <p:sldLayoutId id="2147483691" r:id="rId27"/>
    <p:sldLayoutId id="2147483703" r:id="rId28"/>
    <p:sldLayoutId id="2147483704" r:id="rId29"/>
    <p:sldLayoutId id="2147483705" r:id="rId30"/>
    <p:sldLayoutId id="2147483706" r:id="rId31"/>
    <p:sldLayoutId id="2147483699" r:id="rId32"/>
    <p:sldLayoutId id="2147483696" r:id="rId33"/>
    <p:sldLayoutId id="2147483697" r:id="rId34"/>
    <p:sldLayoutId id="2147483702" r:id="rId35"/>
    <p:sldLayoutId id="2147483655" r:id="rId36"/>
    <p:sldLayoutId id="2147483700" r:id="rId37"/>
    <p:sldLayoutId id="2147483701" r:id="rId38"/>
    <p:sldLayoutId id="2147483698" r:id="rId39"/>
    <p:sldLayoutId id="2147483658" r:id="rId40"/>
    <p:sldLayoutId id="2147483659" r:id="rId4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738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3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39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0" indent="-228611" algn="l" defTabSz="91443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1" indent="-228611" algn="l" defTabSz="91443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71" indent="-228611" algn="l" defTabSz="91443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91" indent="-228611" algn="l" defTabSz="91443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711" indent="-228611" algn="l" defTabSz="91443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931" indent="-228611" algn="l" defTabSz="91443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151" indent="-228611" algn="l" defTabSz="91443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71" indent="-228611" algn="l" defTabSz="91443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3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21" algn="l" defTabSz="91443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39" algn="l" defTabSz="91443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0" algn="l" defTabSz="91443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80" algn="l" defTabSz="91443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100" algn="l" defTabSz="91443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320" algn="l" defTabSz="91443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540" algn="l" defTabSz="91443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760" algn="l" defTabSz="91443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2CC01EB-6B9C-436E-83BE-7100F3C6709C}"/>
              </a:ext>
            </a:extLst>
          </p:cNvPr>
          <p:cNvSpPr txBox="1">
            <a:spLocks/>
          </p:cNvSpPr>
          <p:nvPr userDrawn="1"/>
        </p:nvSpPr>
        <p:spPr>
          <a:xfrm>
            <a:off x="9448800" y="64946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mtClean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pPr/>
              <a:t>‹#›</a:t>
            </a:fld>
            <a:endParaRPr lang="en-US" dirty="0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3725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CDEFFD8-88A4-715F-F59C-C8683678F496}"/>
              </a:ext>
            </a:extLst>
          </p:cNvPr>
          <p:cNvSpPr/>
          <p:nvPr/>
        </p:nvSpPr>
        <p:spPr>
          <a:xfrm>
            <a:off x="-304949" y="364149"/>
            <a:ext cx="5062144" cy="693686"/>
          </a:xfrm>
          <a:prstGeom prst="roundRect">
            <a:avLst>
              <a:gd name="adj" fmla="val 6256"/>
            </a:avLst>
          </a:prstGeom>
          <a:solidFill>
            <a:srgbClr val="BCCCEA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A404DC6-3B3C-4198-9E91-C7319CA4A09C}"/>
              </a:ext>
            </a:extLst>
          </p:cNvPr>
          <p:cNvSpPr/>
          <p:nvPr/>
        </p:nvSpPr>
        <p:spPr>
          <a:xfrm>
            <a:off x="10286411" y="259976"/>
            <a:ext cx="1430460" cy="1260690"/>
          </a:xfrm>
          <a:prstGeom prst="ellipse">
            <a:avLst/>
          </a:prstGeom>
          <a:solidFill>
            <a:srgbClr val="00206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Group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1" noProof="0" dirty="0">
                <a:solidFill>
                  <a:prstClr val="white"/>
                </a:solidFill>
                <a:latin typeface="Trebuchet MS" panose="020B0603020202020204" pitchFamily="34" charset="0"/>
              </a:rPr>
              <a:t>1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A11283-ADCF-45B4-99ED-263D9DC284E4}"/>
              </a:ext>
            </a:extLst>
          </p:cNvPr>
          <p:cNvCxnSpPr>
            <a:cxnSpLocks/>
          </p:cNvCxnSpPr>
          <p:nvPr/>
        </p:nvCxnSpPr>
        <p:spPr>
          <a:xfrm>
            <a:off x="5917031" y="3178322"/>
            <a:ext cx="531098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1DD1DAEA-4E18-4334-B4ED-4BB7A55D6FE7}"/>
              </a:ext>
            </a:extLst>
          </p:cNvPr>
          <p:cNvSpPr txBox="1">
            <a:spLocks/>
          </p:cNvSpPr>
          <p:nvPr/>
        </p:nvSpPr>
        <p:spPr>
          <a:xfrm>
            <a:off x="6012921" y="3353182"/>
            <a:ext cx="5703953" cy="31390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39">
              <a:spcBef>
                <a:spcPts val="1001"/>
              </a:spcBef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Presented By :</a:t>
            </a:r>
            <a:r>
              <a:rPr lang="en-US" sz="1600" b="1" dirty="0">
                <a:latin typeface="+mj-lt"/>
              </a:rPr>
              <a:t> </a:t>
            </a:r>
          </a:p>
          <a:p>
            <a:pPr marL="1371600" lvl="3" indent="0" algn="just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+mj-lt"/>
              </a:rPr>
              <a:t>1. </a:t>
            </a:r>
            <a:r>
              <a:rPr lang="en-US" sz="1600" b="1" dirty="0" err="1">
                <a:latin typeface="+mj-lt"/>
              </a:rPr>
              <a:t>Abishek</a:t>
            </a:r>
            <a:r>
              <a:rPr lang="en-US" sz="1600" b="1" dirty="0">
                <a:latin typeface="+mj-lt"/>
              </a:rPr>
              <a:t> S                        (2580667)</a:t>
            </a:r>
          </a:p>
          <a:p>
            <a:pPr marL="1371600" lvl="3" indent="0" algn="just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+mj-lt"/>
              </a:rPr>
              <a:t>2. Ajay </a:t>
            </a:r>
            <a:r>
              <a:rPr lang="en-US" sz="1600" b="1" dirty="0" err="1">
                <a:latin typeface="+mj-lt"/>
              </a:rPr>
              <a:t>Sahu</a:t>
            </a:r>
            <a:r>
              <a:rPr lang="en-US" sz="1600" b="1" dirty="0">
                <a:latin typeface="+mj-lt"/>
              </a:rPr>
              <a:t>                        (2580287)</a:t>
            </a:r>
          </a:p>
          <a:p>
            <a:pPr marL="1371600" lvl="3" indent="0" algn="just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+mj-lt"/>
              </a:rPr>
              <a:t>3. Aswathy P K                    (2579379)</a:t>
            </a:r>
          </a:p>
          <a:p>
            <a:pPr marL="1371600" lvl="3" indent="0" algn="just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+mj-lt"/>
              </a:rPr>
              <a:t>4. B Harish Reddy               (2580097)</a:t>
            </a:r>
          </a:p>
          <a:p>
            <a:pPr marL="1371600" lvl="3" indent="0" algn="just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+mj-lt"/>
              </a:rPr>
              <a:t>5. </a:t>
            </a:r>
            <a:r>
              <a:rPr lang="en-US" sz="1600" b="1" dirty="0" err="1">
                <a:latin typeface="+mj-lt"/>
              </a:rPr>
              <a:t>Basavaraj</a:t>
            </a:r>
            <a:r>
              <a:rPr lang="en-US" sz="1600" b="1" dirty="0">
                <a:latin typeface="+mj-lt"/>
              </a:rPr>
              <a:t>  </a:t>
            </a:r>
            <a:r>
              <a:rPr lang="en-US" sz="1600" b="1" dirty="0" err="1">
                <a:latin typeface="+mj-lt"/>
              </a:rPr>
              <a:t>Ainapure</a:t>
            </a:r>
            <a:r>
              <a:rPr lang="en-US" sz="1600" b="1" dirty="0">
                <a:latin typeface="+mj-lt"/>
              </a:rPr>
              <a:t>        (2579359)</a:t>
            </a:r>
          </a:p>
          <a:p>
            <a:pPr marL="1371600" lvl="3" indent="0" algn="just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+mj-lt"/>
              </a:rPr>
              <a:t>6. </a:t>
            </a:r>
            <a:r>
              <a:rPr lang="en-US" sz="1600" b="1" dirty="0" err="1">
                <a:latin typeface="+mj-lt"/>
              </a:rPr>
              <a:t>Bathini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Kavya</a:t>
            </a:r>
            <a:r>
              <a:rPr lang="en-US" sz="1600" b="1" dirty="0">
                <a:latin typeface="+mj-lt"/>
              </a:rPr>
              <a:t>                    (2580285)</a:t>
            </a:r>
          </a:p>
          <a:p>
            <a:pPr marL="1371600" lvl="3" indent="0" algn="just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+mj-lt"/>
              </a:rPr>
              <a:t>7. </a:t>
            </a:r>
            <a:r>
              <a:rPr lang="en-US" sz="1600" b="1" dirty="0" err="1">
                <a:latin typeface="+mj-lt"/>
              </a:rPr>
              <a:t>Bhumika</a:t>
            </a:r>
            <a:r>
              <a:rPr lang="en-US" sz="1600" b="1" dirty="0">
                <a:latin typeface="+mj-lt"/>
              </a:rPr>
              <a:t> R                         (2580388)</a:t>
            </a:r>
          </a:p>
          <a:p>
            <a:pPr marL="1371600" lvl="3" indent="0" algn="just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+mj-lt"/>
              </a:rPr>
              <a:t>8. Borra </a:t>
            </a:r>
            <a:r>
              <a:rPr lang="en-US" sz="1600" b="1" dirty="0" err="1">
                <a:latin typeface="+mj-lt"/>
              </a:rPr>
              <a:t>Madhuri</a:t>
            </a:r>
            <a:r>
              <a:rPr lang="en-US" sz="1600" b="1" dirty="0">
                <a:latin typeface="+mj-lt"/>
              </a:rPr>
              <a:t> Devi          (2580234)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</a:endParaRPr>
          </a:p>
          <a:p>
            <a:pPr marL="0" marR="0" lvl="0" indent="0" algn="l" defTabSz="914439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1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1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</a:endParaRPr>
          </a:p>
          <a:p>
            <a:pPr marL="0" marR="0" lvl="0" indent="0" algn="ctr" defTabSz="914439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1801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A878A-33AB-4B20-980D-82898D677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7499" y="6492879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Google Shape;415;p20">
            <a:extLst>
              <a:ext uri="{FF2B5EF4-FFF2-40B4-BE49-F238E27FC236}">
                <a16:creationId xmlns:a16="http://schemas.microsoft.com/office/drawing/2014/main" id="{79AB3503-FCBE-CEAA-BA15-33D6245F55E1}"/>
              </a:ext>
            </a:extLst>
          </p:cNvPr>
          <p:cNvSpPr txBox="1">
            <a:spLocks/>
          </p:cNvSpPr>
          <p:nvPr/>
        </p:nvSpPr>
        <p:spPr>
          <a:xfrm>
            <a:off x="5812963" y="1323900"/>
            <a:ext cx="5502757" cy="166949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200" b="1" dirty="0">
                <a:ln w="0"/>
                <a:solidFill>
                  <a:prstClr val="black"/>
                </a:solidFill>
                <a:latin typeface="Century Gothic" panose="020B0502020202020204" pitchFamily="34" charset="0"/>
              </a:rPr>
              <a:t>Project</a:t>
            </a:r>
            <a:r>
              <a:rPr kumimoji="0" lang="en-IN" sz="4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Cafe Table Reservation System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E0FAC2-1214-40B4-6073-D723E526C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1" y="1879204"/>
            <a:ext cx="5797391" cy="3861839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7FA49B0E-4366-BED7-1B7D-1D0A7CBA98E7}"/>
              </a:ext>
            </a:extLst>
          </p:cNvPr>
          <p:cNvSpPr txBox="1">
            <a:spLocks/>
          </p:cNvSpPr>
          <p:nvPr/>
        </p:nvSpPr>
        <p:spPr>
          <a:xfrm>
            <a:off x="355631" y="435871"/>
            <a:ext cx="4818255" cy="414377"/>
          </a:xfrm>
          <a:prstGeom prst="rect">
            <a:avLst/>
          </a:prstGeom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accent1"/>
                </a:solidFill>
                <a:latin typeface="Century Gothic" panose="020B0502020202020204" pitchFamily="34" charset="0"/>
                <a:cs typeface="Calibri" pitchFamily="34" charset="0"/>
              </a:rPr>
              <a:t>REAL LIFE LAB (RLL) PROJECT</a:t>
            </a:r>
          </a:p>
        </p:txBody>
      </p:sp>
    </p:spTree>
    <p:extLst>
      <p:ext uri="{BB962C8B-B14F-4D97-AF65-F5344CB8AC3E}">
        <p14:creationId xmlns:p14="http://schemas.microsoft.com/office/powerpoint/2010/main" val="380223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755966" y="2735183"/>
            <a:ext cx="4891088" cy="2692225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+mj-lt"/>
              </a:rPr>
              <a:t>Spring Tool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+mj-lt"/>
              </a:rPr>
              <a:t>Visual Studio Code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+mj-lt"/>
              </a:rPr>
              <a:t>MySQL Workbench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+mj-lt"/>
              </a:rPr>
              <a:t>Testing: Postman, TestNG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Software Requirements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A89C03E-FA55-0376-CCAB-1757F1F274EA}"/>
              </a:ext>
            </a:extLst>
          </p:cNvPr>
          <p:cNvGrpSpPr/>
          <p:nvPr/>
        </p:nvGrpSpPr>
        <p:grpSpPr>
          <a:xfrm>
            <a:off x="4937884" y="1950720"/>
            <a:ext cx="6838724" cy="3685850"/>
            <a:chOff x="4917564" y="1706880"/>
            <a:chExt cx="6838724" cy="368585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2C0B746-FDD5-AEEA-657F-4A98AE4D3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1604" y="1706880"/>
              <a:ext cx="3264684" cy="217645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D7D0FA-2C8A-1535-79CF-9C8DDF0E1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73" b="92727" l="10000" r="90000">
                          <a14:foregroundMark x1="49722" y1="8182" x2="49722" y2="8182"/>
                          <a14:foregroundMark x1="51111" y1="91818" x2="51111" y2="91818"/>
                          <a14:foregroundMark x1="50000" y1="7273" x2="50000" y2="7273"/>
                          <a14:foregroundMark x1="52500" y1="92727" x2="52500" y2="92727"/>
                          <a14:foregroundMark x1="47222" y1="53636" x2="47222" y2="53636"/>
                          <a14:foregroundMark x1="46389" y1="53182" x2="48333" y2="54091"/>
                          <a14:foregroundMark x1="57222" y1="36364" x2="45833" y2="50000"/>
                          <a14:foregroundMark x1="57778" y1="37727" x2="35556" y2="68182"/>
                          <a14:foregroundMark x1="35556" y1="68182" x2="46389" y2="59091"/>
                          <a14:foregroundMark x1="61667" y1="25455" x2="64722" y2="27273"/>
                          <a14:foregroundMark x1="64722" y1="25455" x2="64722" y2="25455"/>
                          <a14:foregroundMark x1="63889" y1="25455" x2="61111" y2="32273"/>
                          <a14:foregroundMark x1="62778" y1="26818" x2="65000" y2="34091"/>
                          <a14:foregroundMark x1="57500" y1="43636" x2="52778" y2="58182"/>
                          <a14:foregroundMark x1="34722" y1="70000" x2="39167" y2="75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969" y="4141509"/>
              <a:ext cx="2047453" cy="125122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FD1E81-18B1-01D6-70B3-681E930FB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7564" y="2200406"/>
              <a:ext cx="1353315" cy="135331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1FC880-EE34-795D-B6CE-6BC2D186A1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020" b="26773"/>
            <a:stretch/>
          </p:blipFill>
          <p:spPr>
            <a:xfrm>
              <a:off x="7696104" y="4224754"/>
              <a:ext cx="3599259" cy="108473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8021134-2F25-1917-21B7-5A8D07A9E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1969" y="2165450"/>
              <a:ext cx="1388271" cy="1388271"/>
            </a:xfrm>
            <a:prstGeom prst="rect">
              <a:avLst/>
            </a:prstGeom>
          </p:spPr>
        </p:pic>
      </p:grp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4168FCB4-F879-89D8-5909-4C0DC9174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14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50" b="14750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627062" y="2191005"/>
            <a:ext cx="5901059" cy="344779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latin typeface="Century Gothic" pitchFamily="34" charset="0"/>
              </a:rPr>
              <a:t>Attract New Customers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atin typeface="Century Gothic" pitchFamily="34" charset="0"/>
              </a:rPr>
              <a:t>Enhanced Customer Experience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atin typeface="Century Gothic" pitchFamily="34" charset="0"/>
              </a:rPr>
              <a:t>Maximum Table Turnover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atin typeface="Century Gothic" pitchFamily="34" charset="0"/>
              </a:rPr>
              <a:t>Improved Operational Efficiency</a:t>
            </a:r>
          </a:p>
          <a:p>
            <a:pPr>
              <a:lnSpc>
                <a:spcPct val="200000"/>
              </a:lnSpc>
            </a:pPr>
            <a:endParaRPr lang="en-US" sz="2400" dirty="0">
              <a:latin typeface="Century Gothic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0F3B00B-0CFE-A6A2-84EA-58FA5FA5C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47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C6B3-648D-7361-703F-921EE4FE1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099945"/>
            <a:ext cx="4249645" cy="2658110"/>
          </a:xfrm>
        </p:spPr>
        <p:txBody>
          <a:bodyPr/>
          <a:lstStyle/>
          <a:p>
            <a:r>
              <a:rPr lang="en-GB" sz="5400" dirty="0"/>
              <a:t>Cafe Table Reservation Website</a:t>
            </a:r>
            <a:endParaRPr lang="en-IN" sz="54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AEE72AD-3BB9-CB3B-2386-19D54FD7E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0" t="1953" r="3166" b="-1953"/>
          <a:stretch/>
        </p:blipFill>
        <p:spPr bwMode="auto">
          <a:xfrm>
            <a:off x="5702262" y="1415376"/>
            <a:ext cx="5270538" cy="4744604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58C7397-1F59-A50A-ACD1-97A7B4B68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96934"/>
      </p:ext>
    </p:extLst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F2CC-14F1-8349-6073-303BA5FC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Admin Login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280" y="1954643"/>
            <a:ext cx="8065514" cy="40268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24AEB2-62BB-2C04-A96D-233216F90540}"/>
              </a:ext>
            </a:extLst>
          </p:cNvPr>
          <p:cNvSpPr txBox="1"/>
          <p:nvPr/>
        </p:nvSpPr>
        <p:spPr>
          <a:xfrm>
            <a:off x="576579" y="1954643"/>
            <a:ext cx="3111501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+mj-lt"/>
              </a:rPr>
              <a:t>Admin login is to validate admin credentials.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+mj-lt"/>
              </a:rPr>
              <a:t>If credentials are matched, it will redirect to Admin dashboard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+mj-lt"/>
              </a:rPr>
              <a:t>If we enter wrong credentials system will give message invalid credentials.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9B1E298-7C84-83DA-DBF0-B2878A62F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3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Reserved Tables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425" y="1807928"/>
            <a:ext cx="7908110" cy="4298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209FAB-580F-DCEB-504A-76D4D77D1992}"/>
              </a:ext>
            </a:extLst>
          </p:cNvPr>
          <p:cNvSpPr txBox="1"/>
          <p:nvPr/>
        </p:nvSpPr>
        <p:spPr>
          <a:xfrm>
            <a:off x="477519" y="1854866"/>
            <a:ext cx="3361433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User Module where user can login and reserve a table with their appropriate date and time.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In search tables modules of user login, we have the option to search and reserve.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Based on id, date and time it will be post and the default status will be in pending.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F3FAFD0-E7FF-FCAC-FD20-4C360290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09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Confirm Reservation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6"/>
          <a:stretch/>
        </p:blipFill>
        <p:spPr>
          <a:xfrm>
            <a:off x="4196314" y="2021866"/>
            <a:ext cx="7734166" cy="4177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C76C52-6404-F8C0-E039-AA271387EE12}"/>
              </a:ext>
            </a:extLst>
          </p:cNvPr>
          <p:cNvSpPr txBox="1"/>
          <p:nvPr/>
        </p:nvSpPr>
        <p:spPr>
          <a:xfrm>
            <a:off x="548639" y="1800531"/>
            <a:ext cx="3361433" cy="461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Admin Module where admin can login and Approve table request.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In confirm reservation module of admin login ,we have the list of reservations made by all users.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Default status of each reservation will be pending, once approved status will be turned to confirm.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3CA625E-2357-2D75-F463-1376B9FD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65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Tables And Book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253" y="1573546"/>
            <a:ext cx="7796275" cy="5014823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4C4C72EB-1B3C-ACA4-40A9-EBF0E771E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5900" y="2111550"/>
            <a:ext cx="35687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GB" dirty="0"/>
              <a:t>Search Table helps the user to search for a particular table and the results related to the search record is display. 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GB" dirty="0"/>
              <a:t>The User can choose the table type, table capacity and also reserve table for particular date and time.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335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Logout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064" y="2004646"/>
            <a:ext cx="8120279" cy="44367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A5571-0503-B389-E615-78A30DB2E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9400" y="2236569"/>
            <a:ext cx="33909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50000"/>
              </a:lnSpc>
              <a:buFont typeface="Arial" pitchFamily="34" charset="0"/>
              <a:buChar char="•"/>
            </a:pPr>
            <a:r>
              <a:rPr lang="en-GB" sz="2000" dirty="0"/>
              <a:t>Logout is used to sign out from the user account and navigate back to user  login page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35329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F2CC-14F1-8349-6073-303BA5FC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Admin Homepage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8"/>
          <a:stretch/>
        </p:blipFill>
        <p:spPr>
          <a:xfrm>
            <a:off x="3616960" y="1778600"/>
            <a:ext cx="8371840" cy="4420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D8C3B4-C9B7-69AD-1211-B522F7D42EF7}"/>
              </a:ext>
            </a:extLst>
          </p:cNvPr>
          <p:cNvSpPr txBox="1"/>
          <p:nvPr/>
        </p:nvSpPr>
        <p:spPr>
          <a:xfrm>
            <a:off x="505459" y="2500796"/>
            <a:ext cx="2999741" cy="278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+mj-lt"/>
              </a:rPr>
              <a:t>On successful admin login, redirected to admin homepage.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+mj-lt"/>
              </a:rPr>
              <a:t>Displays navigation bar components on left.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5BEE7B8-93DF-E6A4-FA98-9D357D8F5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18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Menu Item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074" y="1686752"/>
            <a:ext cx="8332926" cy="4899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987D26-9CE6-11E4-6F78-D97615B3B7F1}"/>
              </a:ext>
            </a:extLst>
          </p:cNvPr>
          <p:cNvSpPr txBox="1"/>
          <p:nvPr/>
        </p:nvSpPr>
        <p:spPr>
          <a:xfrm>
            <a:off x="505459" y="2500796"/>
            <a:ext cx="2999741" cy="278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+mj-lt"/>
              </a:rPr>
              <a:t>To add new food items to the existing menu.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+mj-lt"/>
              </a:rPr>
              <a:t>Add menu form is used to enter details of the food item and save to menu.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64D333B-88D2-A02C-0CC6-A427F74B8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8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5FC59-4B0D-4C19-8530-AAF6AAA4B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691" y="720634"/>
            <a:ext cx="4388618" cy="733426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latin typeface="Century Gothic" panose="020B0502020202020204" pitchFamily="34" charset="0"/>
              </a:rPr>
              <a:t>CONTENTS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F087209-184F-4FAA-8A58-58AB0946E24F}"/>
              </a:ext>
            </a:extLst>
          </p:cNvPr>
          <p:cNvCxnSpPr>
            <a:cxnSpLocks/>
          </p:cNvCxnSpPr>
          <p:nvPr/>
        </p:nvCxnSpPr>
        <p:spPr>
          <a:xfrm>
            <a:off x="3901691" y="1514838"/>
            <a:ext cx="4388618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D91135-E65C-4368-B7B8-B4BBFFED9BD1}"/>
              </a:ext>
            </a:extLst>
          </p:cNvPr>
          <p:cNvCxnSpPr>
            <a:cxnSpLocks/>
          </p:cNvCxnSpPr>
          <p:nvPr/>
        </p:nvCxnSpPr>
        <p:spPr>
          <a:xfrm>
            <a:off x="3901691" y="627329"/>
            <a:ext cx="4388618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6FBAD1-7AEF-445A-9B14-2518F8B8AB21}"/>
              </a:ext>
            </a:extLst>
          </p:cNvPr>
          <p:cNvSpPr txBox="1"/>
          <p:nvPr/>
        </p:nvSpPr>
        <p:spPr>
          <a:xfrm>
            <a:off x="2425083" y="1899423"/>
            <a:ext cx="7341833" cy="3990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Title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Contents 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Modules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Objective</a:t>
            </a:r>
            <a:endParaRPr lang="en-IN" sz="2000" dirty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marL="514373" indent="-514373" defTabSz="457200">
              <a:spcBef>
                <a:spcPts val="201"/>
              </a:spcBef>
              <a:spcAft>
                <a:spcPts val="201"/>
              </a:spcAft>
              <a:buFont typeface="+mj-lt"/>
              <a:buAutoNum type="romanUcPeriod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Introduction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Admin and User Components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Software Requirements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Cafe Table Reservation Website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Testing Reports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Conclusion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0ED377-03A2-4D16-A3EA-241671E9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0277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E36675-EA0B-41CE-9CCE-F6B00A2D88D0}"/>
              </a:ext>
            </a:extLst>
          </p:cNvPr>
          <p:cNvGrpSpPr/>
          <p:nvPr/>
        </p:nvGrpSpPr>
        <p:grpSpPr>
          <a:xfrm>
            <a:off x="10284077" y="1"/>
            <a:ext cx="1907924" cy="1022421"/>
            <a:chOff x="8632898" y="0"/>
            <a:chExt cx="3559102" cy="1910187"/>
          </a:xfrm>
        </p:grpSpPr>
        <p:sp>
          <p:nvSpPr>
            <p:cNvPr id="8" name="Picture Placeholder 9">
              <a:extLst>
                <a:ext uri="{FF2B5EF4-FFF2-40B4-BE49-F238E27FC236}">
                  <a16:creationId xmlns:a16="http://schemas.microsoft.com/office/drawing/2014/main" id="{B4E7E6B2-3128-430E-BA73-0F656ECC53D0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1A3B70"/>
            </a:solidFill>
            <a:ln w="12700" cap="flat" cmpd="sng" algn="ctr">
              <a:solidFill>
                <a:srgbClr val="1A3B7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marL="0" marR="0" lvl="0" indent="0" algn="l" defTabSz="9144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F5D92F-AEA8-447B-BA03-6BE0FBE66FE6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04C958-9D5D-445A-927C-BA4CABB06EF5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C1A58BE-F341-4518-B078-072940A98BAE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41114A-A914-41FC-8A5F-FFCAD51121BF}"/>
              </a:ext>
            </a:extLst>
          </p:cNvPr>
          <p:cNvGrpSpPr/>
          <p:nvPr/>
        </p:nvGrpSpPr>
        <p:grpSpPr>
          <a:xfrm flipH="1">
            <a:off x="1" y="-9274"/>
            <a:ext cx="1907924" cy="1022421"/>
            <a:chOff x="8632898" y="0"/>
            <a:chExt cx="3559102" cy="1910187"/>
          </a:xfrm>
        </p:grpSpPr>
        <p:sp>
          <p:nvSpPr>
            <p:cNvPr id="14" name="Picture Placeholder 9">
              <a:extLst>
                <a:ext uri="{FF2B5EF4-FFF2-40B4-BE49-F238E27FC236}">
                  <a16:creationId xmlns:a16="http://schemas.microsoft.com/office/drawing/2014/main" id="{10215AA8-9F3F-454A-80D3-A9E595B2D347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1A3B70"/>
            </a:solidFill>
            <a:ln w="12700" cap="flat" cmpd="sng" algn="ctr">
              <a:solidFill>
                <a:srgbClr val="1A3B7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marL="0" marR="0" lvl="0" indent="0" algn="l" defTabSz="9144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C4E3C8D-F8D7-43B3-AFB1-9DCBDDFFFFE8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C2898DB-B324-41C6-8EB0-908F43B5C8EA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509422E-3E62-4282-B087-A3B871B365D1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91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Logout Admin</a:t>
            </a:r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6E4516-51B2-CD93-8236-A59A70FF9B71}"/>
              </a:ext>
            </a:extLst>
          </p:cNvPr>
          <p:cNvGrpSpPr/>
          <p:nvPr/>
        </p:nvGrpSpPr>
        <p:grpSpPr>
          <a:xfrm>
            <a:off x="3706674" y="1686752"/>
            <a:ext cx="8332926" cy="4899804"/>
            <a:chOff x="2009954" y="1656272"/>
            <a:chExt cx="8332926" cy="48998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CC8017-CEFC-E6F1-4854-BEA2064B2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954" y="1656272"/>
              <a:ext cx="8332926" cy="4899804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7E5C910-69EC-3107-048C-372CB8F2B5DE}"/>
                </a:ext>
              </a:extLst>
            </p:cNvPr>
            <p:cNvSpPr/>
            <p:nvPr/>
          </p:nvSpPr>
          <p:spPr>
            <a:xfrm>
              <a:off x="2009954" y="4834890"/>
              <a:ext cx="1377136" cy="320040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B8C7D93-CBD0-AC46-D026-5323091D3305}"/>
              </a:ext>
            </a:extLst>
          </p:cNvPr>
          <p:cNvSpPr txBox="1"/>
          <p:nvPr/>
        </p:nvSpPr>
        <p:spPr>
          <a:xfrm>
            <a:off x="576579" y="2794651"/>
            <a:ext cx="2948941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Logout is used to sign out from the admin account and navigate back to admin login page.</a:t>
            </a:r>
            <a:endParaRPr lang="en-IN" dirty="0">
              <a:latin typeface="+mj-lt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379AA5C-CBDE-6001-A938-0273956D6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27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Register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462" y="1837426"/>
            <a:ext cx="8179818" cy="4361624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4283FE29-B5F1-6387-98D8-0B498C20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0552" y="1552755"/>
            <a:ext cx="3157268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/>
              <a:t>.</a:t>
            </a:r>
            <a:r>
              <a:rPr lang="en-GB" sz="1600" dirty="0">
                <a:latin typeface="+mj-lt"/>
              </a:rPr>
              <a:t>User Register refers to the process  where individuals sign up or create accounts on websites, platforms, or applications by providing necessary information such as username password mobile number</a:t>
            </a:r>
          </a:p>
          <a:p>
            <a:endParaRPr lang="en-GB" dirty="0"/>
          </a:p>
          <a:p>
            <a:r>
              <a:rPr lang="en-GB" sz="3600" dirty="0"/>
              <a:t>. </a:t>
            </a:r>
            <a:r>
              <a:rPr lang="en-GB" sz="1600" dirty="0">
                <a:latin typeface="+mj-lt"/>
              </a:rPr>
              <a:t>Registered users normally provide some sort of credentials (such as username e-mail address and password) to the system in order to prove their identity this is known as logging in.</a:t>
            </a:r>
          </a:p>
        </p:txBody>
      </p:sp>
    </p:spTree>
    <p:extLst>
      <p:ext uri="{BB962C8B-B14F-4D97-AF65-F5344CB8AC3E}">
        <p14:creationId xmlns:p14="http://schemas.microsoft.com/office/powerpoint/2010/main" val="36935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Login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930" y="1660680"/>
            <a:ext cx="6801775" cy="488362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4F33D4D-3BD9-5066-2782-14E1903A2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6816" y="3244334"/>
            <a:ext cx="6675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77638" y="1476014"/>
            <a:ext cx="645096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sz="3600" dirty="0"/>
              <a:t>. </a:t>
            </a:r>
            <a:r>
              <a:rPr lang="en-IN" dirty="0"/>
              <a:t>       </a:t>
            </a:r>
            <a:r>
              <a:rPr lang="en-IN" sz="1600" dirty="0"/>
              <a:t>User login is essential for securing</a:t>
            </a:r>
          </a:p>
          <a:p>
            <a:r>
              <a:rPr lang="en-IN" sz="1600" dirty="0"/>
              <a:t>       User accounts and ensuring that only authorized</a:t>
            </a:r>
          </a:p>
          <a:p>
            <a:r>
              <a:rPr lang="en-US" sz="1600" dirty="0"/>
              <a:t>       Individuals can access specific resources or </a:t>
            </a:r>
          </a:p>
          <a:p>
            <a:r>
              <a:rPr lang="en-US" sz="1600" dirty="0"/>
              <a:t>      information</a:t>
            </a:r>
          </a:p>
          <a:p>
            <a:endParaRPr lang="en-US" sz="1600" dirty="0"/>
          </a:p>
          <a:p>
            <a:r>
              <a:rPr lang="en-US" sz="3600" dirty="0"/>
              <a:t>. </a:t>
            </a:r>
            <a:r>
              <a:rPr lang="en-US" sz="1600" dirty="0"/>
              <a:t>User login means a login and password that allows </a:t>
            </a:r>
          </a:p>
          <a:p>
            <a:r>
              <a:rPr lang="en-US" sz="1600" dirty="0"/>
              <a:t>    access To the service</a:t>
            </a:r>
            <a:endParaRPr lang="en-IN" sz="1600" dirty="0"/>
          </a:p>
          <a:p>
            <a:r>
              <a:rPr lang="en-IN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5119931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630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Menu List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98"/>
          <a:stretch/>
        </p:blipFill>
        <p:spPr>
          <a:xfrm>
            <a:off x="4700789" y="1562233"/>
            <a:ext cx="7313412" cy="4555232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BD27EB4-5B67-13A2-B412-6420B114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031" y="2085523"/>
            <a:ext cx="45977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Displays a list of menu items in a table also manages to display the updating, and deleting of menu items.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Error handling is implemented using </a:t>
            </a:r>
            <a:r>
              <a:rPr lang="en-US" dirty="0" err="1">
                <a:latin typeface="+mj-lt"/>
              </a:rPr>
              <a:t>RxJS</a:t>
            </a:r>
            <a:r>
              <a:rPr lang="en-US" dirty="0">
                <a:latin typeface="+mj-lt"/>
              </a:rPr>
              <a:t> operators</a:t>
            </a:r>
          </a:p>
        </p:txBody>
      </p:sp>
    </p:spTree>
    <p:extLst>
      <p:ext uri="{BB962C8B-B14F-4D97-AF65-F5344CB8AC3E}">
        <p14:creationId xmlns:p14="http://schemas.microsoft.com/office/powerpoint/2010/main" val="37095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Update Menu Item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7"/>
          <a:stretch/>
        </p:blipFill>
        <p:spPr>
          <a:xfrm>
            <a:off x="4533363" y="1744610"/>
            <a:ext cx="7378736" cy="4599796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B5C1A96-4327-E211-BE8A-3D389FBDC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2303764"/>
            <a:ext cx="443126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Form includes fields for Name, Price, Description, and Status</a:t>
            </a:r>
          </a:p>
          <a:p>
            <a:pPr algn="just"/>
            <a:endParaRPr lang="en-US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Bootstrap for styling and Angular for form handling</a:t>
            </a:r>
          </a:p>
          <a:p>
            <a:pPr algn="just"/>
            <a:endParaRPr lang="en-US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retrieves the menu details based on the provided name</a:t>
            </a:r>
          </a:p>
          <a:p>
            <a:pPr algn="just"/>
            <a:endParaRPr lang="en-US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page displays a success message alert when the form is successfully submitted.</a:t>
            </a:r>
          </a:p>
        </p:txBody>
      </p:sp>
    </p:spTree>
    <p:extLst>
      <p:ext uri="{BB962C8B-B14F-4D97-AF65-F5344CB8AC3E}">
        <p14:creationId xmlns:p14="http://schemas.microsoft.com/office/powerpoint/2010/main" val="161235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Delete Menu Item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484" y="1682151"/>
            <a:ext cx="7493715" cy="485072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6C8079E-5DFB-C839-DE6D-20F046863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2687169"/>
            <a:ext cx="452048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It retrieves the menu item based on the provided name and deletes it.</a:t>
            </a:r>
          </a:p>
          <a:p>
            <a:pPr algn="just"/>
            <a:endParaRPr lang="en-US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menu item doesn't exist, it throws an exception.</a:t>
            </a:r>
          </a:p>
        </p:txBody>
      </p:sp>
    </p:spTree>
    <p:extLst>
      <p:ext uri="{BB962C8B-B14F-4D97-AF65-F5344CB8AC3E}">
        <p14:creationId xmlns:p14="http://schemas.microsoft.com/office/powerpoint/2010/main" val="392209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Gallery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76" y="1837426"/>
            <a:ext cx="6981483" cy="45532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599C0-A4B9-ECA8-F11F-6677642D4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0286" y="1930400"/>
            <a:ext cx="29609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Our visual showcase of beautifully set tables and some happy moments.</a:t>
            </a:r>
          </a:p>
        </p:txBody>
      </p:sp>
      <p:sp>
        <p:nvSpPr>
          <p:cNvPr id="6" name="Rectangle 5"/>
          <p:cNvSpPr/>
          <p:nvPr/>
        </p:nvSpPr>
        <p:spPr>
          <a:xfrm>
            <a:off x="188686" y="3207435"/>
            <a:ext cx="30189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</a:rPr>
              <a:t> Explore our gallery for stunning visuals of the cafe ambience and delicious food</a:t>
            </a:r>
            <a:r>
              <a:rPr lang="en-US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699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Special Item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792" y="1700362"/>
            <a:ext cx="7207348" cy="47613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0B1AC-0DC2-A845-A356-C407401C7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600891" y="1776549"/>
            <a:ext cx="579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6754" y="1894114"/>
            <a:ext cx="28738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Elevate your dining experience with our chefs' best creations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182880" y="2967335"/>
            <a:ext cx="28215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In this Slide User can see different types of special items and there prices which attract the user more </a:t>
            </a:r>
            <a:r>
              <a:rPr lang="en-US" dirty="0" err="1">
                <a:latin typeface="+mj-lt"/>
              </a:rPr>
              <a:t>towords</a:t>
            </a:r>
            <a:r>
              <a:rPr lang="en-US" dirty="0">
                <a:latin typeface="+mj-lt"/>
              </a:rPr>
              <a:t> the café.</a:t>
            </a:r>
          </a:p>
        </p:txBody>
      </p:sp>
    </p:spTree>
    <p:extLst>
      <p:ext uri="{BB962C8B-B14F-4D97-AF65-F5344CB8AC3E}">
        <p14:creationId xmlns:p14="http://schemas.microsoft.com/office/powerpoint/2010/main" val="326926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Update Profile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154" y="1716657"/>
            <a:ext cx="6995884" cy="47247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9EAEA-C598-FD9F-1153-545981EC6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9006" y="1972491"/>
            <a:ext cx="30697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Update Profile helps in updating or editing the user details for his account</a:t>
            </a:r>
          </a:p>
        </p:txBody>
      </p:sp>
    </p:spTree>
    <p:extLst>
      <p:ext uri="{BB962C8B-B14F-4D97-AF65-F5344CB8AC3E}">
        <p14:creationId xmlns:p14="http://schemas.microsoft.com/office/powerpoint/2010/main" val="354221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 Search Module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515" y="2101171"/>
            <a:ext cx="7264581" cy="42529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4732" y="1896221"/>
            <a:ext cx="3943519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menu's search module improves accessibility, efficiency, and user experience.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Search Functionality: This allows users to search for menu items by their names.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Displayed Information: When the searched item is found in the menu, the system presents the item name, description, price, and availability status .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74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pc="300" dirty="0">
                <a:latin typeface="Century Gothic" panose="020B0502020202020204" pitchFamily="34" charset="0"/>
              </a:rPr>
              <a:t>Modules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4011649980"/>
              </p:ext>
            </p:extLst>
          </p:nvPr>
        </p:nvGraphicFramePr>
        <p:xfrm>
          <a:off x="838200" y="1751013"/>
          <a:ext cx="9490073" cy="443736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2048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06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4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  <a:endParaRPr lang="en-US" sz="2400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Domain</a:t>
                      </a:r>
                      <a:endParaRPr lang="en-US" sz="2400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Modules</a:t>
                      </a:r>
                      <a:endParaRPr lang="en-US" sz="2400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</a:rPr>
                        <a:t>1. Abishek S (Team Lead)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/>
                        <a:t>FSD Admin/User</a:t>
                      </a:r>
                      <a:endParaRPr lang="en-US" sz="1600" b="1" u="none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/>
                        <a:t>Admin Login, Table Reservation &amp; Reservation Confirmation</a:t>
                      </a:r>
                      <a:endParaRPr lang="en-US" sz="1600" b="1" u="none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</a:rPr>
                        <a:t>2. Ajay Sahu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/>
                        <a:t>FSD User</a:t>
                      </a:r>
                      <a:endParaRPr lang="en-US" sz="1600" b="1" u="none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/>
                        <a:t>Specail Items,</a:t>
                      </a:r>
                      <a:r>
                        <a:rPr lang="en-US" sz="1600" b="1" u="none" baseline="0" dirty="0"/>
                        <a:t> Gallery &amp; Update Profile</a:t>
                      </a:r>
                      <a:endParaRPr lang="en-US" sz="1600" b="1" u="none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</a:rPr>
                        <a:t>3. Aswathy P K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/>
                        <a:t>FSD Admin</a:t>
                      </a:r>
                      <a:endParaRPr lang="en-US" sz="1600" b="1" u="none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/>
                        <a:t>Admin Add Menu Module, Admin Logout &amp; Admin Dashboard</a:t>
                      </a:r>
                      <a:endParaRPr lang="en-US" sz="1600" b="1" u="none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</a:rPr>
                        <a:t>4. B Harish Reddy (Backend</a:t>
                      </a:r>
                      <a:r>
                        <a:rPr lang="en-US" sz="1600" b="1" u="none" baseline="0" dirty="0">
                          <a:solidFill>
                            <a:srgbClr val="002060"/>
                          </a:solidFill>
                        </a:rPr>
                        <a:t> Lead)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/>
                        <a:t>FSD Admin/User</a:t>
                      </a:r>
                      <a:endParaRPr lang="en-US" sz="1600" b="1" u="none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/>
                        <a:t>Menu Module edit, Update &amp; Delete</a:t>
                      </a:r>
                      <a:endParaRPr lang="en-US" sz="1600" b="1" u="none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</a:rPr>
                        <a:t>5. Basavaraj Ainapure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/>
                        <a:t>FSD</a:t>
                      </a:r>
                      <a:r>
                        <a:rPr lang="en-US" sz="1600" b="1" u="none" baseline="0" dirty="0"/>
                        <a:t> </a:t>
                      </a:r>
                      <a:r>
                        <a:rPr lang="en-US" sz="1600" b="1" u="none" dirty="0"/>
                        <a:t>User</a:t>
                      </a:r>
                      <a:endParaRPr lang="en-US" sz="1600" b="1" u="none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/>
                        <a:t>Menu Search Key Module ,Contact</a:t>
                      </a:r>
                      <a:r>
                        <a:rPr lang="en-US" sz="1600" b="1" u="none" baseline="0" dirty="0"/>
                        <a:t> Us, About Us</a:t>
                      </a:r>
                      <a:endParaRPr lang="en-US" sz="1600" b="1" u="none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</a:rPr>
                        <a:t>6. Bathini Kavya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/>
                        <a:t>FSD User</a:t>
                      </a:r>
                      <a:endParaRPr lang="en-US" sz="1600" b="1" u="none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/>
                        <a:t>User Register &amp; User Login</a:t>
                      </a:r>
                      <a:endParaRPr lang="en-US" sz="1600" b="1" u="none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</a:rPr>
                        <a:t>7. Bhumika R (Frontend Lead)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/>
                        <a:t>FSD User</a:t>
                      </a:r>
                      <a:endParaRPr lang="en-US" sz="1600" b="1" u="none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/>
                        <a:t>User Search Table Module &amp; User Logout</a:t>
                      </a:r>
                      <a:endParaRPr lang="en-US" sz="1600" b="1" u="none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</a:rPr>
                        <a:t>8. Borra Madhuri Devi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/>
                        <a:t>FSD Admin/User</a:t>
                      </a:r>
                      <a:endParaRPr lang="en-US" sz="1600" b="1" u="none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/>
                        <a:t>Add Table Module, User Dashboard</a:t>
                      </a:r>
                      <a:endParaRPr lang="en-US" sz="1600" b="1" u="none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551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18C00-2A86-0745-A761-7622BF472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 Us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655" y="1742536"/>
            <a:ext cx="8212605" cy="48005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7496" y="2236088"/>
            <a:ext cx="3010237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"Contact Us" feature is a communication channel between customers and the owner, facilitating feedback and inquiries.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We are offering a cafe's email address and phone number for contact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804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About Us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190" y="1733909"/>
            <a:ext cx="7582293" cy="4694052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92ADE32-1826-AEF4-6538-BD4B39DA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2153857"/>
            <a:ext cx="28872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About Us section plays a important role in creating a positive impression, building trust, and providing valuable information to customers</a:t>
            </a:r>
          </a:p>
        </p:txBody>
      </p:sp>
    </p:spTree>
    <p:extLst>
      <p:ext uri="{BB962C8B-B14F-4D97-AF65-F5344CB8AC3E}">
        <p14:creationId xmlns:p14="http://schemas.microsoft.com/office/powerpoint/2010/main" val="236300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Tables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794294"/>
            <a:ext cx="7416800" cy="45029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45B82-7C0E-EB09-48EE-264275BF8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E8520-4BA4-2A6A-8283-14944EEDCDEA}"/>
              </a:ext>
            </a:extLst>
          </p:cNvPr>
          <p:cNvSpPr txBox="1"/>
          <p:nvPr/>
        </p:nvSpPr>
        <p:spPr>
          <a:xfrm>
            <a:off x="518160" y="2967335"/>
            <a:ext cx="3738880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Only admin has the authority to add the table.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The system supports to add the table type(AC &amp; Non AC).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Customer can able to search for the table required.</a:t>
            </a:r>
          </a:p>
        </p:txBody>
      </p:sp>
    </p:spTree>
    <p:extLst>
      <p:ext uri="{BB962C8B-B14F-4D97-AF65-F5344CB8AC3E}">
        <p14:creationId xmlns:p14="http://schemas.microsoft.com/office/powerpoint/2010/main" val="22914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Dashboard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880" y="1802921"/>
            <a:ext cx="7823200" cy="46283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D9007-E29B-D909-EE1C-7EBE097D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BF1D9-D2C3-3872-BCC2-B93447C2EC8A}"/>
              </a:ext>
            </a:extLst>
          </p:cNvPr>
          <p:cNvSpPr txBox="1"/>
          <p:nvPr/>
        </p:nvSpPr>
        <p:spPr>
          <a:xfrm>
            <a:off x="838203" y="1893796"/>
            <a:ext cx="2687317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The authenticated person can login to the portal through their login credentials.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Now the user can access the services provided by the Cafe</a:t>
            </a:r>
            <a:r>
              <a:rPr lang="en-IN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The user can reserve the table as per their requirement.</a:t>
            </a:r>
          </a:p>
        </p:txBody>
      </p:sp>
    </p:spTree>
    <p:extLst>
      <p:ext uri="{BB962C8B-B14F-4D97-AF65-F5344CB8AC3E}">
        <p14:creationId xmlns:p14="http://schemas.microsoft.com/office/powerpoint/2010/main" val="126663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C6B3-648D-7361-703F-921EE4FE1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355" y="2609532"/>
            <a:ext cx="4249645" cy="1821815"/>
          </a:xfrm>
        </p:spPr>
        <p:txBody>
          <a:bodyPr/>
          <a:lstStyle/>
          <a:p>
            <a:r>
              <a:rPr lang="en-GB" sz="5400" dirty="0"/>
              <a:t>Testing Reports</a:t>
            </a:r>
            <a:endParaRPr lang="en-IN" sz="54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AEE72AD-3BB9-CB3B-2386-19D54FD7E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12" t="-428" r="10510" b="428"/>
          <a:stretch/>
        </p:blipFill>
        <p:spPr bwMode="auto">
          <a:xfrm>
            <a:off x="5709920" y="1422269"/>
            <a:ext cx="5255222" cy="4730818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0E36FE6-944A-A5E2-4A97-6F32D6F4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972034"/>
      </p:ext>
    </p:extLst>
  </p:cSld>
  <p:clrMapOvr>
    <a:masterClrMapping/>
  </p:clrMapOvr>
  <p:transition spd="slow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Test Emailable Report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90" y="1656655"/>
            <a:ext cx="8497019" cy="4875272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EFE4782-6361-93B4-8F4F-87BCC16A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78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Test Index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513" y="1742536"/>
            <a:ext cx="8367624" cy="48440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4D4C7-16FA-3570-7C8C-85E5CA911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1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Admin Test Index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5" y="1628667"/>
            <a:ext cx="8421973" cy="48845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EA85C-7DF5-2BBC-8ACC-C66FB439C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2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Admin Test Emailable Report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047" y="1584002"/>
            <a:ext cx="8471906" cy="49095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5D9FB-9BF5-AEF0-7CD6-D6BD4C28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0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C6B3-648D-7361-703F-921EE4FE1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753" y="2122170"/>
            <a:ext cx="4023167" cy="2613660"/>
          </a:xfrm>
        </p:spPr>
        <p:txBody>
          <a:bodyPr/>
          <a:lstStyle/>
          <a:p>
            <a:r>
              <a:rPr lang="en-GB" sz="5400" dirty="0"/>
              <a:t>Postman Testing Reports</a:t>
            </a:r>
            <a:endParaRPr lang="en-IN" sz="54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AEE72AD-3BB9-CB3B-2386-19D54FD7E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" t="-3843" r="5107" b="-3843"/>
          <a:stretch/>
        </p:blipFill>
        <p:spPr bwMode="auto">
          <a:xfrm>
            <a:off x="5709920" y="1063591"/>
            <a:ext cx="5255222" cy="4730818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31F9F-9239-C3A5-C75D-BE109DB4B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244002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r="2954"/>
          <a:stretch/>
        </p:blipFill>
        <p:spPr>
          <a:xfrm>
            <a:off x="6096000" y="1984549"/>
            <a:ext cx="5075239" cy="3932238"/>
          </a:xfrm>
        </p:spPr>
      </p:pic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itchFamily="34" charset="0"/>
              </a:rPr>
              <a:t>Objective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0781" y="2511707"/>
            <a:ext cx="47571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b="1" dirty="0">
                <a:latin typeface="+mj-lt"/>
              </a:rPr>
              <a:t>Comfortable for Users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b="1" dirty="0">
                <a:latin typeface="+mj-lt"/>
              </a:rPr>
              <a:t>User-Friendly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b="1" dirty="0">
                <a:latin typeface="+mj-lt"/>
              </a:rPr>
              <a:t>Flexible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b="1" dirty="0">
                <a:latin typeface="+mj-lt"/>
              </a:rPr>
              <a:t>Customer Engagement</a:t>
            </a:r>
            <a:endParaRPr lang="en-IN" sz="28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8573C-605C-0481-D2A7-35DE8914F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86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F2CC-14F1-8349-6073-303BA5FC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Retrieving All/Retrieving Particular Menu items</a:t>
            </a:r>
            <a:endParaRPr lang="en-IN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3" b="10723"/>
          <a:stretch>
            <a:fillRect/>
          </a:stretch>
        </p:blipFill>
        <p:spPr>
          <a:xfrm>
            <a:off x="664148" y="1992702"/>
            <a:ext cx="5538244" cy="399535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449" y="1992702"/>
            <a:ext cx="5014453" cy="392501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B2A55C4-7EF5-A046-25DD-C7D35295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3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F2CC-14F1-8349-6073-303BA5FC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Insert New Items </a:t>
            </a:r>
            <a:endParaRPr lang="en-IN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2" b="10772"/>
          <a:stretch/>
        </p:blipFill>
        <p:spPr/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31D4F32-DDC3-7030-7F2E-164A3C84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80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F2CC-14F1-8349-6073-303BA5FC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Update/Delete Menu Items</a:t>
            </a:r>
            <a:endParaRPr lang="en-IN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6" b="10576"/>
          <a:stretch>
            <a:fillRect/>
          </a:stretch>
        </p:blipFill>
        <p:spPr>
          <a:xfrm>
            <a:off x="310551" y="1880558"/>
            <a:ext cx="5667555" cy="433046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283" y="1880558"/>
            <a:ext cx="5564037" cy="4330461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CA5FDA2-6738-CDF0-A6E8-2F57CB2AB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24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F2CC-14F1-8349-6073-303BA5FC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Adding/Retrieve All Tables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49" y="1906438"/>
            <a:ext cx="5546159" cy="42700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09" y="1906438"/>
            <a:ext cx="5310996" cy="4270074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CF212DE-1F3B-77F0-F321-18E0D4F2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35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F2CC-14F1-8349-6073-303BA5FC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Retrieving Reservation Table/Adding New User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82" y="1915065"/>
            <a:ext cx="5510099" cy="42441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84" y="1915066"/>
            <a:ext cx="5063707" cy="4244196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5108FD3-3CA9-BAA5-FA2A-82389540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29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F2CC-14F1-8349-6073-303BA5FC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Retrieving Existing User/Update User Details Using Id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76" y="1958196"/>
            <a:ext cx="5589916" cy="4088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064" y="1958196"/>
            <a:ext cx="5193101" cy="4088921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BF60EAF-BAE7-8D6B-B142-1663D83BA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7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F2CC-14F1-8349-6073-303BA5FC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List Of Menu Displayed TO User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02" y="1897810"/>
            <a:ext cx="10972800" cy="4347715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C3CFBD8-BC91-3CFF-5C77-9C1D8F45B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54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E25C5C-83C3-4AAF-AF0D-3CA863A0D1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55077" y="2241259"/>
            <a:ext cx="8089888" cy="332879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Cafe Reservation System, consisting of both the User and Admin sections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Admin section provides a comprehensive solution for managing reservations, menu and enhancing the overall cafe experience.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User section allows individuals to create personalized accounts, easily manage reservations, and explore the cafe's menu with real-time availability checks.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intuitive interface ensures a seamless and convenient process for users.</a:t>
            </a: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D83ED6-8814-457D-BEF1-D02164989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77" y="964291"/>
            <a:ext cx="8522488" cy="700115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Century Gothic" panose="020B0502020202020204" pitchFamily="34" charset="0"/>
              </a:rPr>
              <a:t>CONCLUSION</a:t>
            </a:r>
            <a:endParaRPr lang="en-IN" sz="4000" dirty="0">
              <a:latin typeface="Century Gothic" panose="020B0502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3EB825-D852-451B-8363-05C526FD4D50}"/>
              </a:ext>
            </a:extLst>
          </p:cNvPr>
          <p:cNvGrpSpPr/>
          <p:nvPr/>
        </p:nvGrpSpPr>
        <p:grpSpPr>
          <a:xfrm>
            <a:off x="9144964" y="0"/>
            <a:ext cx="3047036" cy="1503572"/>
            <a:chOff x="8632898" y="0"/>
            <a:chExt cx="3559103" cy="1910187"/>
          </a:xfrm>
        </p:grpSpPr>
        <p:sp>
          <p:nvSpPr>
            <p:cNvPr id="7" name="Picture Placeholder 9">
              <a:extLst>
                <a:ext uri="{FF2B5EF4-FFF2-40B4-BE49-F238E27FC236}">
                  <a16:creationId xmlns:a16="http://schemas.microsoft.com/office/drawing/2014/main" id="{41FD60F9-2AED-40DB-97B9-29A1E297EA12}"/>
                </a:ext>
              </a:extLst>
            </p:cNvPr>
            <p:cNvSpPr txBox="1">
              <a:spLocks/>
            </p:cNvSpPr>
            <p:nvPr/>
          </p:nvSpPr>
          <p:spPr>
            <a:xfrm>
              <a:off x="9261648" y="0"/>
              <a:ext cx="2930353" cy="1559880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algn="l" defTabSz="9144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F536C02-FE55-461A-8A0C-049E028E54F4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724634-8947-45E2-BD75-1CEC0BEA3C5A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F5AE39-33DE-4E4E-B697-AB2FDB3AE019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737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B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FC1FB66-D831-4FD1-A478-3E28624BE90B}"/>
              </a:ext>
            </a:extLst>
          </p:cNvPr>
          <p:cNvSpPr/>
          <p:nvPr/>
        </p:nvSpPr>
        <p:spPr>
          <a:xfrm>
            <a:off x="4205287" y="1490662"/>
            <a:ext cx="3781426" cy="38766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1" b="1" i="0" u="none" strike="noStrike" kern="1200" cap="none" spc="0" normalizeH="0" baseline="0" noProof="0" dirty="0">
                <a:ln>
                  <a:noFill/>
                </a:ln>
                <a:solidFill>
                  <a:srgbClr val="009BD2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THANK YOU</a:t>
            </a:r>
            <a:endParaRPr kumimoji="0" lang="en-IN" sz="5401" b="1" i="0" u="none" strike="noStrike" kern="1200" cap="none" spc="0" normalizeH="0" baseline="0" noProof="0" dirty="0">
              <a:ln>
                <a:noFill/>
              </a:ln>
              <a:solidFill>
                <a:srgbClr val="009BD2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DDE99A-49E6-49A9-8FDB-34FC0A3EF687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0" y="3429000"/>
            <a:ext cx="4205287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31810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838201" y="2257612"/>
            <a:ext cx="4891088" cy="376726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Cafe reservation System has two parts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+mj-lt"/>
              </a:rPr>
              <a:t>Admin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+mj-lt"/>
              </a:rPr>
              <a:t>User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 Admin Section is like the control hub of our cafe reservation, giving owners the tools to oversee everything.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Users can create personalized accounts, conveniently manage reservations, and explore the cafe's menu with detailed descriptions and pricing.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itchFamily="34" charset="0"/>
              </a:rPr>
              <a:t>Introduction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D89B408-D3D6-9F1B-2AF6-B25353FA93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" b="1883"/>
          <a:stretch>
            <a:fillRect/>
          </a:stretch>
        </p:blipFill>
        <p:spPr>
          <a:xfrm>
            <a:off x="6096000" y="1854387"/>
            <a:ext cx="5075239" cy="3932238"/>
          </a:xfr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E5652FA-6050-E846-00DF-5000A9E11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2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C6B3-648D-7361-703F-921EE4FE1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518" y="1828800"/>
            <a:ext cx="4340180" cy="2451100"/>
          </a:xfrm>
        </p:spPr>
        <p:txBody>
          <a:bodyPr/>
          <a:lstStyle/>
          <a:p>
            <a:r>
              <a:rPr lang="en-GB" sz="5400" dirty="0"/>
              <a:t>DATABASE SCHEMA</a:t>
            </a:r>
            <a:endParaRPr lang="en-IN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FEEC1-5BF4-5310-3BED-69AC62AA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04"/>
          <a:stretch/>
        </p:blipFill>
        <p:spPr>
          <a:xfrm>
            <a:off x="4340180" y="1828800"/>
            <a:ext cx="7307910" cy="319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78151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C6B3-648D-7361-703F-921EE4FE1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742" y="2203450"/>
            <a:ext cx="5153625" cy="2451100"/>
          </a:xfrm>
        </p:spPr>
        <p:txBody>
          <a:bodyPr/>
          <a:lstStyle/>
          <a:p>
            <a:r>
              <a:rPr lang="en-GB" sz="5400" dirty="0"/>
              <a:t>Admin </a:t>
            </a:r>
            <a:br>
              <a:rPr lang="en-GB" sz="5400" dirty="0"/>
            </a:br>
            <a:r>
              <a:rPr lang="en-GB" sz="5400" dirty="0"/>
              <a:t>and User Components</a:t>
            </a:r>
            <a:endParaRPr lang="en-IN" sz="54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AEE72AD-3BB9-CB3B-2386-19D54FD7E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85" b="17363"/>
          <a:stretch/>
        </p:blipFill>
        <p:spPr bwMode="auto">
          <a:xfrm>
            <a:off x="6217920" y="1501811"/>
            <a:ext cx="4559338" cy="4104374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FEEC1-5BF4-5310-3BED-69AC62AA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55927"/>
      </p:ext>
    </p:extLst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7" r="10357"/>
          <a:stretch/>
        </p:blipFill>
        <p:spPr/>
      </p:pic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>
            <a:normAutofit fontScale="77500" lnSpcReduction="20000"/>
          </a:bodyPr>
          <a:lstStyle/>
          <a:p>
            <a:pPr lvl="1">
              <a:lnSpc>
                <a:spcPct val="170000"/>
              </a:lnSpc>
            </a:pPr>
            <a:r>
              <a:rPr lang="en-US" sz="3000" dirty="0">
                <a:latin typeface="+mj-lt"/>
              </a:rPr>
              <a:t>Admin Login Module</a:t>
            </a:r>
          </a:p>
          <a:p>
            <a:pPr lvl="1">
              <a:lnSpc>
                <a:spcPct val="170000"/>
              </a:lnSpc>
            </a:pPr>
            <a:r>
              <a:rPr lang="en-US" sz="3000" dirty="0">
                <a:latin typeface="+mj-lt"/>
              </a:rPr>
              <a:t>Admin Dashboard</a:t>
            </a:r>
          </a:p>
          <a:p>
            <a:pPr lvl="1">
              <a:lnSpc>
                <a:spcPct val="170000"/>
              </a:lnSpc>
            </a:pPr>
            <a:r>
              <a:rPr lang="en-US" sz="3000" dirty="0">
                <a:latin typeface="+mj-lt"/>
              </a:rPr>
              <a:t>Menu Module(CRUD)</a:t>
            </a:r>
          </a:p>
          <a:p>
            <a:pPr lvl="1">
              <a:lnSpc>
                <a:spcPct val="170000"/>
              </a:lnSpc>
            </a:pPr>
            <a:r>
              <a:rPr lang="en-US" sz="3000" dirty="0">
                <a:latin typeface="+mj-lt"/>
              </a:rPr>
              <a:t>Table Module</a:t>
            </a:r>
          </a:p>
          <a:p>
            <a:pPr lvl="1">
              <a:lnSpc>
                <a:spcPct val="170000"/>
              </a:lnSpc>
            </a:pPr>
            <a:r>
              <a:rPr lang="en-US" sz="3000" dirty="0">
                <a:latin typeface="+mj-lt"/>
              </a:rPr>
              <a:t>Reservation Module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itchFamily="34" charset="0"/>
              </a:rPr>
              <a:t> Admin </a:t>
            </a:r>
            <a:r>
              <a:rPr lang="en-US" dirty="0"/>
              <a:t>Components</a:t>
            </a:r>
            <a:endParaRPr lang="en-US" dirty="0">
              <a:latin typeface="Century Gothic" pitchFamily="34" charset="0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6503BDB-94F5-BB2B-EC98-93EDAA07A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52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745AC50-8E0F-82D3-596F-7C208C9223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838201" y="2103295"/>
            <a:ext cx="2786701" cy="438894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User Login Module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User Dashboard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About Us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Menu module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Special Item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Search table Module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Reservation Module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Update profile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Gallery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Contact Us</a:t>
            </a: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Components</a:t>
            </a:r>
          </a:p>
        </p:txBody>
      </p:sp>
      <p:pic>
        <p:nvPicPr>
          <p:cNvPr id="5" name="Content Placeholder 5" descr="nafinia-putra-Kwdp-0pok-I-unsplash.jpg"/>
          <p:cNvPicPr>
            <a:picLocks noGrp="1"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14940" y="1960027"/>
            <a:ext cx="5889171" cy="3933371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66DA0D5-9A19-32A8-40D6-217AC2672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1614</TotalTime>
  <Words>1305</Words>
  <Application>Microsoft Office PowerPoint</Application>
  <PresentationFormat>Widescreen</PresentationFormat>
  <Paragraphs>247</Paragraphs>
  <Slides>48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62" baseType="lpstr">
      <vt:lpstr>Arial</vt:lpstr>
      <vt:lpstr>Arial Rounded MT Bold</vt:lpstr>
      <vt:lpstr>Avenir Next LT Pro</vt:lpstr>
      <vt:lpstr>Calibri</vt:lpstr>
      <vt:lpstr>Calibri Light</vt:lpstr>
      <vt:lpstr>Century Gothic</vt:lpstr>
      <vt:lpstr>Trebuchet MS</vt:lpstr>
      <vt:lpstr>Tw Cen MT</vt:lpstr>
      <vt:lpstr>Tw Cen MT Condensed</vt:lpstr>
      <vt:lpstr>Wingdings</vt:lpstr>
      <vt:lpstr>Wingdings 3</vt:lpstr>
      <vt:lpstr>Office Theme</vt:lpstr>
      <vt:lpstr>1_Office Theme</vt:lpstr>
      <vt:lpstr>Integral</vt:lpstr>
      <vt:lpstr>PowerPoint Presentation</vt:lpstr>
      <vt:lpstr>CONTENTS</vt:lpstr>
      <vt:lpstr>Modules</vt:lpstr>
      <vt:lpstr>Objective</vt:lpstr>
      <vt:lpstr>Introduction</vt:lpstr>
      <vt:lpstr>DATABASE SCHEMA</vt:lpstr>
      <vt:lpstr>Admin  and User Components</vt:lpstr>
      <vt:lpstr> Admin Components</vt:lpstr>
      <vt:lpstr>User Components</vt:lpstr>
      <vt:lpstr>Software Requirements</vt:lpstr>
      <vt:lpstr>Outcome</vt:lpstr>
      <vt:lpstr>Cafe Table Reservation Website</vt:lpstr>
      <vt:lpstr>Admin Login</vt:lpstr>
      <vt:lpstr>Reserved Tables</vt:lpstr>
      <vt:lpstr>Confirm Reservation</vt:lpstr>
      <vt:lpstr>Search Tables And Book</vt:lpstr>
      <vt:lpstr>User Logout</vt:lpstr>
      <vt:lpstr>Admin Homepage</vt:lpstr>
      <vt:lpstr>Add Menu Item</vt:lpstr>
      <vt:lpstr>Logout Admin</vt:lpstr>
      <vt:lpstr>User Register</vt:lpstr>
      <vt:lpstr>User Login</vt:lpstr>
      <vt:lpstr>Menu List</vt:lpstr>
      <vt:lpstr>Update Menu Item</vt:lpstr>
      <vt:lpstr>Delete Menu Item</vt:lpstr>
      <vt:lpstr>Gallery</vt:lpstr>
      <vt:lpstr>Special Item</vt:lpstr>
      <vt:lpstr>Update Profile</vt:lpstr>
      <vt:lpstr>Menu Search Module</vt:lpstr>
      <vt:lpstr>Contact Us</vt:lpstr>
      <vt:lpstr>About Us</vt:lpstr>
      <vt:lpstr>Add Tables</vt:lpstr>
      <vt:lpstr>User Dashboard</vt:lpstr>
      <vt:lpstr>Testing Reports</vt:lpstr>
      <vt:lpstr>User Test Emailable Report</vt:lpstr>
      <vt:lpstr>User Test Index</vt:lpstr>
      <vt:lpstr>Admin Test Index</vt:lpstr>
      <vt:lpstr>Admin Test Emailable Report</vt:lpstr>
      <vt:lpstr>Postman Testing Reports</vt:lpstr>
      <vt:lpstr>Retrieving All/Retrieving Particular Menu items</vt:lpstr>
      <vt:lpstr>Insert New Items </vt:lpstr>
      <vt:lpstr>Update/Delete Menu Items</vt:lpstr>
      <vt:lpstr>Adding/Retrieve All Tables</vt:lpstr>
      <vt:lpstr>Retrieving Reservation Table/Adding New User</vt:lpstr>
      <vt:lpstr>Retrieving Existing User/Update User Details Using Id</vt:lpstr>
      <vt:lpstr>List Of Menu Displayed TO User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 P K</dc:creator>
  <cp:lastModifiedBy>ABHISHEK P K</cp:lastModifiedBy>
  <cp:revision>156</cp:revision>
  <dcterms:created xsi:type="dcterms:W3CDTF">2024-01-22T15:09:27Z</dcterms:created>
  <dcterms:modified xsi:type="dcterms:W3CDTF">2024-01-24T14:18:10Z</dcterms:modified>
</cp:coreProperties>
</file>